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Relationships xmlns="http://schemas.openxmlformats.org/package/2006/relationships"><Relationship Id="rId2" Type="http://schemas.openxmlformats.org/package/2006/relationships/metadata/thumbnail" Target="docProps/thumbnail.jpeg" /><Relationship Id="rId3" Type="http://schemas.openxmlformats.org/package/2006/relationships/metadata/core-properties" Target="docProps/core.xml" /><Relationship Id="rId4" Type="http://schemas.openxmlformats.org/officeDocument/2006/relationships/extended-properties" Target="docProps/app.xml" /><Relationship Id="rId5" Type="http://schemas.openxmlformats.org/officeDocument/2006/relationships/custom-properties" Target="docProps/custom.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2"/>
  </p:sldMasterIdLst>
  <p:notesMasterIdLst>
    <p:notesMasterId r:id="rId3"/>
  </p:notesMasterIdLst>
  <p:handoutMasterIdLst>
    <p:handoutMasterId r:id="rId4"/>
  </p:handoutMasterIdLst>
  <p:sldIdLst>
    <p:sldId id="306" r:id="rId5"/>
    <p:sldId id="342" r:id="rId6"/>
    <p:sldId id="341" r:id="rId7"/>
    <p:sldId id="346" r:id="rId8"/>
    <p:sldId id="360" r:id="rId9"/>
    <p:sldId id="361" r:id="rId10"/>
    <p:sldId id="363" r:id="rId11"/>
    <p:sldId id="365" r:id="rId12"/>
    <p:sldId id="366" r:id="rId13"/>
    <p:sldId id="367" r:id="rId14"/>
    <p:sldId id="368" r:id="rId15"/>
    <p:sldId id="369" r:id="rId16"/>
    <p:sldId id="370" r:id="rId17"/>
    <p:sldId id="371" r:id="rId18"/>
    <p:sldId id="372" r:id="rId19"/>
    <p:sldId id="373" r:id="rId20"/>
    <p:sldId id="374" r:id="rId21"/>
    <p:sldId id="375" r:id="rId22"/>
    <p:sldId id="376" r:id="rId23"/>
    <p:sldId id="377" r:id="rId24"/>
    <p:sldId id="378" r:id="rId25"/>
    <p:sldId id="379" r:id="rId26"/>
    <p:sldId id="380" r:id="rId27"/>
    <p:sldId id="381" r:id="rId28"/>
    <p:sldId id="382" r:id="rId29"/>
    <p:sldId id="383" r:id="rId30"/>
    <p:sldId id="397" r:id="rId31"/>
    <p:sldId id="399" r:id="rId32"/>
    <p:sldId id="442" r:id="rId33"/>
    <p:sldId id="443" r:id="rId34"/>
    <p:sldId id="444" r:id="rId35"/>
    <p:sldId id="400" r:id="rId36"/>
    <p:sldId id="401" r:id="rId37"/>
    <p:sldId id="402" r:id="rId38"/>
    <p:sldId id="404" r:id="rId39"/>
    <p:sldId id="403" r:id="rId40"/>
    <p:sldId id="451" r:id="rId41"/>
  </p:sldIdLst>
  <p:sldSz cx="10692000" cy="7560000" type="custom"/>
  <p:notesSz cx="9144000" cy="6858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F6D3B68C-FF38-49B5-91D7-931ED68A7C44}">
          <p14:sldIdLst>
            <p14:sldId id="306"/>
            <p14:sldId id="342"/>
            <p14:sldId id="341"/>
            <p14:sldId id="346"/>
            <p14:sldId id="360"/>
            <p14:sldId id="361"/>
            <p14:sldId id="363"/>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383"/>
            <p14:sldId id="397"/>
            <p14:sldId id="399"/>
            <p14:sldId id="442"/>
            <p14:sldId id="443"/>
            <p14:sldId id="444"/>
            <p14:sldId id="400"/>
            <p14:sldId id="401"/>
            <p14:sldId id="402"/>
            <p14:sldId id="404"/>
            <p14:sldId id="403"/>
            <p14:sldId id="451"/>
          </p14:sldIdLst>
        </p14:section>
        <p14:section name="オプション" id="{75D356FA-284B-42FB-932A-7CA82D9325E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restored">
    <p:restoredLeft sz="5973"/>
    <p:restoredTop sz="95722"/>
  </p:normalViewPr>
  <p:slideViewPr>
    <p:cSldViewPr>
      <p:cViewPr varScale="0">
        <p:scale>
          <a:sx n="80" d="100"/>
          <a:sy n="80" d="100"/>
        </p:scale>
        <p:origin x="-1266" y="1644"/>
      </p:cViewPr>
      <p:guideLst>
        <p:guide orient="vert" pos="3367"/>
        <p:guide orient="horz" pos="843"/>
      </p:guideLst>
    </p:cSldViewPr>
  </p:slideViewPr>
  <p:notesTextViewPr>
    <p:cViewPr>
      <p:scale>
        <a:sx n="1" d="1"/>
        <a:sy n="1" d="1"/>
      </p:scale>
      <p:origin x="0" y="0"/>
    </p:cViewPr>
  </p:notesTextViewPr>
  <p:gridSpacing cx="36004" cy="36004"/>
</p:viewPr>
</file>

<file path=ppt/_rels/presentation.xml.rels><?xml version="1.0" encoding="UTF-8"?><Relationships xmlns="http://schemas.openxmlformats.org/package/2006/relationships"><Relationship Id="rId1" Type="http://schemas.openxmlformats.org/officeDocument/2006/relationships/theme" Target="theme/theme1.xml" /><Relationship Id="rId2" Type="http://schemas.openxmlformats.org/officeDocument/2006/relationships/slideMaster" Target="slideMasters/slideMaster1.xml" /><Relationship Id="rId3" Type="http://schemas.openxmlformats.org/officeDocument/2006/relationships/notesMaster" Target="notesMasters/notesMaster1.xml" /><Relationship Id="rId4" Type="http://schemas.openxmlformats.org/officeDocument/2006/relationships/handoutMaster" Target="handoutMasters/handoutMaster1.xml" /><Relationship Id="rId5" Type="http://schemas.openxmlformats.org/officeDocument/2006/relationships/slide" Target="slides/slide1.xml" /><Relationship Id="rId6" Type="http://schemas.openxmlformats.org/officeDocument/2006/relationships/slide" Target="slides/slide2.xml" /><Relationship Id="rId7" Type="http://schemas.openxmlformats.org/officeDocument/2006/relationships/slide" Target="slides/slide3.xml" /><Relationship Id="rId8" Type="http://schemas.openxmlformats.org/officeDocument/2006/relationships/slide" Target="slides/slide4.xml" /><Relationship Id="rId9" Type="http://schemas.openxmlformats.org/officeDocument/2006/relationships/slide" Target="slides/slide5.xml" /><Relationship Id="rId10" Type="http://schemas.openxmlformats.org/officeDocument/2006/relationships/slide" Target="slides/slide6.xml" /><Relationship Id="rId11" Type="http://schemas.openxmlformats.org/officeDocument/2006/relationships/slide" Target="slides/slide7.xml" /><Relationship Id="rId12" Type="http://schemas.openxmlformats.org/officeDocument/2006/relationships/slide" Target="slides/slide8.xml" /><Relationship Id="rId13" Type="http://schemas.openxmlformats.org/officeDocument/2006/relationships/slide" Target="slides/slide9.xml" /><Relationship Id="rId14" Type="http://schemas.openxmlformats.org/officeDocument/2006/relationships/slide" Target="slides/slide10.xml" /><Relationship Id="rId15" Type="http://schemas.openxmlformats.org/officeDocument/2006/relationships/slide" Target="slides/slide11.xml" /><Relationship Id="rId16" Type="http://schemas.openxmlformats.org/officeDocument/2006/relationships/slide" Target="slides/slide12.xml" /><Relationship Id="rId17" Type="http://schemas.openxmlformats.org/officeDocument/2006/relationships/slide" Target="slides/slide13.xml" /><Relationship Id="rId18" Type="http://schemas.openxmlformats.org/officeDocument/2006/relationships/slide" Target="slides/slide14.xml" /><Relationship Id="rId19" Type="http://schemas.openxmlformats.org/officeDocument/2006/relationships/slide" Target="slides/slide15.xml" /><Relationship Id="rId20" Type="http://schemas.openxmlformats.org/officeDocument/2006/relationships/slide" Target="slides/slide16.xml" /><Relationship Id="rId21" Type="http://schemas.openxmlformats.org/officeDocument/2006/relationships/slide" Target="slides/slide17.xml" /><Relationship Id="rId22" Type="http://schemas.openxmlformats.org/officeDocument/2006/relationships/slide" Target="slides/slide18.xml" /><Relationship Id="rId23" Type="http://schemas.openxmlformats.org/officeDocument/2006/relationships/slide" Target="slides/slide19.xml" /><Relationship Id="rId24" Type="http://schemas.openxmlformats.org/officeDocument/2006/relationships/slide" Target="slides/slide20.xml" /><Relationship Id="rId25" Type="http://schemas.openxmlformats.org/officeDocument/2006/relationships/slide" Target="slides/slide21.xml" /><Relationship Id="rId26" Type="http://schemas.openxmlformats.org/officeDocument/2006/relationships/slide" Target="slides/slide22.xml" /><Relationship Id="rId27" Type="http://schemas.openxmlformats.org/officeDocument/2006/relationships/slide" Target="slides/slide23.xml" /><Relationship Id="rId28" Type="http://schemas.openxmlformats.org/officeDocument/2006/relationships/slide" Target="slides/slide24.xml" /><Relationship Id="rId29" Type="http://schemas.openxmlformats.org/officeDocument/2006/relationships/slide" Target="slides/slide25.xml" /><Relationship Id="rId30" Type="http://schemas.openxmlformats.org/officeDocument/2006/relationships/slide" Target="slides/slide26.xml" /><Relationship Id="rId31" Type="http://schemas.openxmlformats.org/officeDocument/2006/relationships/slide" Target="slides/slide27.xml" /><Relationship Id="rId32" Type="http://schemas.openxmlformats.org/officeDocument/2006/relationships/slide" Target="slides/slide28.xml" /><Relationship Id="rId33" Type="http://schemas.openxmlformats.org/officeDocument/2006/relationships/slide" Target="slides/slide29.xml" /><Relationship Id="rId34" Type="http://schemas.openxmlformats.org/officeDocument/2006/relationships/slide" Target="slides/slide30.xml" /><Relationship Id="rId35" Type="http://schemas.openxmlformats.org/officeDocument/2006/relationships/slide" Target="slides/slide31.xml" /><Relationship Id="rId36" Type="http://schemas.openxmlformats.org/officeDocument/2006/relationships/slide" Target="slides/slide32.xml" /><Relationship Id="rId37" Type="http://schemas.openxmlformats.org/officeDocument/2006/relationships/slide" Target="slides/slide33.xml" /><Relationship Id="rId38" Type="http://schemas.openxmlformats.org/officeDocument/2006/relationships/slide" Target="slides/slide34.xml" /><Relationship Id="rId39" Type="http://schemas.openxmlformats.org/officeDocument/2006/relationships/slide" Target="slides/slide35.xml" /><Relationship Id="rId40" Type="http://schemas.openxmlformats.org/officeDocument/2006/relationships/slide" Target="slides/slide36.xml" /><Relationship Id="rId41" Type="http://schemas.openxmlformats.org/officeDocument/2006/relationships/slide" Target="slides/slide37.xml" /><Relationship Id="rId42" Type="http://schemas.openxmlformats.org/officeDocument/2006/relationships/presProps" Target="presProps.xml" /><Relationship Id="rId43" Type="http://schemas.openxmlformats.org/officeDocument/2006/relationships/viewProps" Target="viewProps.xml" /><Relationship Id="rId44" Type="http://schemas.openxmlformats.org/officeDocument/2006/relationships/tableStyles" Target="tableStyles.xml" /></Relationships>
</file>

<file path=ppt/handoutMasters/_rels/handoutMaster1.xml.rels><?xml version="1.0" encoding="UTF-8"?><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0" name=""/>
        <p:cNvGrpSpPr/>
        <p:nvPr/>
      </p:nvGrpSpPr>
      <p:grpSpPr>
        <a:xfrm>
          <a:off x="0" y="0"/>
          <a:ext cx="0" cy="0"/>
          <a:chOff x="0" y="0"/>
          <a:chExt cx="0" cy="0"/>
        </a:xfrm>
      </p:grpSpPr>
      <p:sp>
        <p:nvSpPr>
          <p:cNvPr id="1103" name="ヘッダー プレースホルダー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kumimoji="1" lang="ja-JP" altLang="en-US">
              <a:latin typeface="游ゴシック Medium"/>
              <a:ea typeface="游ゴシック Medium"/>
            </a:endParaRPr>
          </a:p>
        </p:txBody>
      </p:sp>
      <p:sp>
        <p:nvSpPr>
          <p:cNvPr id="1104" name="日付プレースホルダー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5106495F-6063-4993-A734-166D669CB266}" type="datetimeFigureOut">
              <a:rPr kumimoji="1" lang="ja-JP" altLang="en-US" smtClean="0">
                <a:latin typeface="游ゴシック Medium"/>
                <a:ea typeface="游ゴシック Medium"/>
              </a:rPr>
              <a:t>2025/7/8</a:t>
            </a:fld>
            <a:endParaRPr kumimoji="1" lang="ja-JP" altLang="en-US">
              <a:latin typeface="游ゴシック Medium"/>
              <a:ea typeface="游ゴシック Medium"/>
            </a:endParaRPr>
          </a:p>
        </p:txBody>
      </p:sp>
      <p:sp>
        <p:nvSpPr>
          <p:cNvPr id="1105" name="フッター プレースホルダー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kumimoji="1" lang="ja-JP" altLang="en-US">
              <a:latin typeface="游ゴシック Medium"/>
              <a:ea typeface="游ゴシック Medium"/>
            </a:endParaRPr>
          </a:p>
        </p:txBody>
      </p:sp>
      <p:sp>
        <p:nvSpPr>
          <p:cNvPr id="1106" name="スライド番号プレースホルダー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429EFFF0-29BD-4FE4-AA32-41D1110306B2}" type="slidenum">
              <a:rPr kumimoji="1" lang="ja-JP" altLang="en-US" smtClean="0">
                <a:latin typeface="游ゴシック Medium"/>
                <a:ea typeface="游ゴシック Medium"/>
              </a:rPr>
              <a:t>‹#›</a:t>
            </a:fld>
            <a:endParaRPr kumimoji="1" lang="ja-JP" altLang="en-US">
              <a:latin typeface="游ゴシック Medium"/>
              <a:ea typeface="游ゴシック Medium"/>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0" name=""/>
        <p:cNvGrpSpPr/>
        <p:nvPr/>
      </p:nvGrpSpPr>
      <p:grpSpPr>
        <a:xfrm>
          <a:off x="0" y="0"/>
          <a:ext cx="0" cy="0"/>
          <a:chOff x="0" y="0"/>
          <a:chExt cx="0" cy="0"/>
        </a:xfrm>
      </p:grpSpPr>
      <p:sp>
        <p:nvSpPr>
          <p:cNvPr id="1096" name="ヘッダー プレースホルダー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atin typeface="游ゴシック Medium"/>
                <a:ea typeface="游ゴシック Medium"/>
              </a:defRPr>
            </a:lvl1pPr>
          </a:lstStyle>
          <a:p>
            <a:pPr/>
            <a:endParaRPr kumimoji="1" lang="ja-JP" altLang="en-US"/>
          </a:p>
        </p:txBody>
      </p:sp>
      <p:sp>
        <p:nvSpPr>
          <p:cNvPr id="1097" name="日付プレースホルダー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atin typeface="游ゴシック Medium"/>
                <a:ea typeface="游ゴシック Medium"/>
              </a:defRPr>
            </a:lvl1pPr>
          </a:lstStyle>
          <a:p>
            <a:pPr/>
            <a:fld id="{46D06EA9-14B5-4F31-95CC-6AD91D20700D}" type="datetimeFigureOut">
              <a:rPr kumimoji="1" lang="ja-JP" altLang="en-US" smtClean="0"/>
              <a:t>2015/2/5</a:t>
            </a:fld>
            <a:endParaRPr kumimoji="1" lang="ja-JP" altLang="en-US"/>
          </a:p>
        </p:txBody>
      </p:sp>
      <p:sp>
        <p:nvSpPr>
          <p:cNvPr id="1098" name="スライド イメージ プレースホルダー 3"/>
          <p:cNvSpPr>
            <a:spLocks noGrp="1" noRot="1" noChangeAspect="1"/>
          </p:cNvSpPr>
          <p:nvPr>
            <p:ph type="sldImg" idx="2"/>
          </p:nvPr>
        </p:nvSpPr>
        <p:spPr>
          <a:xfrm>
            <a:off x="2753405" y="514350"/>
            <a:ext cx="3637190" cy="2571750"/>
          </a:xfrm>
          <a:prstGeom prst="rect">
            <a:avLst/>
          </a:prstGeom>
          <a:noFill/>
          <a:ln w="12700">
            <a:solidFill>
              <a:prstClr val="black"/>
            </a:solidFill>
          </a:ln>
        </p:spPr>
        <p:txBody>
          <a:bodyPr vert="horz" lIns="91440" tIns="45720" rIns="91440" bIns="45720" rtlCol="0" anchor="ctr"/>
          <a:lstStyle/>
          <a:p>
            <a:endParaRPr lang="ja-JP" altLang="en-US"/>
          </a:p>
        </p:txBody>
      </p:sp>
      <p:sp>
        <p:nvSpPr>
          <p:cNvPr id="1099" name="ノート プレースホルダー 4"/>
          <p:cNvSpPr>
            <a:spLocks noGrp="1"/>
          </p:cNvSpPr>
          <p:nvPr>
            <p:ph type="body" sz="quarter" idx="3"/>
          </p:nvPr>
        </p:nvSpPr>
        <p:spPr>
          <a:xfrm>
            <a:off x="914400" y="3257550"/>
            <a:ext cx="7315200" cy="3086100"/>
          </a:xfrm>
          <a:prstGeom prst="rect">
            <a:avLst/>
          </a:prstGeom>
        </p:spPr>
        <p:txBody>
          <a:bodyPr vert="horz" lIns="91440" tIns="45720" rIns="91440" bIns="45720" rtlCol="0"/>
          <a:lstStyle>
            <a:lvl1pPr>
              <a:defRPr>
                <a:latin typeface="游ゴシック Medium"/>
                <a:ea typeface="游ゴシック Medium"/>
              </a:defRPr>
            </a:lvl1pPr>
            <a:lvl2pPr>
              <a:defRPr>
                <a:latin typeface="游ゴシック Medium"/>
                <a:ea typeface="游ゴシック Medium"/>
              </a:defRPr>
            </a:lvl2pPr>
            <a:lvl3pPr>
              <a:defRPr>
                <a:latin typeface="游ゴシック Medium"/>
                <a:ea typeface="游ゴシック Medium"/>
              </a:defRPr>
            </a:lvl3pPr>
            <a:lvl4pPr>
              <a:defRPr>
                <a:latin typeface="游ゴシック Medium"/>
                <a:ea typeface="游ゴシック Medium"/>
              </a:defRPr>
            </a:lvl4pPr>
            <a:lvl5pPr>
              <a:defRPr>
                <a:latin typeface="游ゴシック Medium"/>
                <a:ea typeface="游ゴシック Medium"/>
              </a:defRPr>
            </a:lvl5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1100" name="フッター プレースホルダー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atin typeface="游ゴシック Medium"/>
                <a:ea typeface="游ゴシック Medium"/>
              </a:defRPr>
            </a:lvl1pPr>
          </a:lstStyle>
          <a:p>
            <a:pPr/>
            <a:endParaRPr kumimoji="1" lang="ja-JP" altLang="en-US"/>
          </a:p>
        </p:txBody>
      </p:sp>
      <p:sp>
        <p:nvSpPr>
          <p:cNvPr id="1101" name="スライド番号プレースホルダー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atin typeface="游ゴシック Medium"/>
                <a:ea typeface="游ゴシック Medium"/>
              </a:defRPr>
            </a:lvl1pPr>
          </a:lstStyle>
          <a:p>
            <a:pPr/>
            <a:fld id="{58807EA6-0398-4990-8029-A74DB7412258}"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2.xml.rels><?xml version="1.0" encoding="UTF-8"?><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3.xml.rels><?xml version="1.0" encoding="UTF-8"?><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4.xml.rels><?xml version="1.0" encoding="UTF-8"?><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s>
</file>

<file path=ppt/notesSlides/_rels/notesSlide5.xml.rels><?xml version="1.0" encoding="UTF-8"?><Relationships xmlns="http://schemas.openxmlformats.org/package/2006/relationships"><Relationship Id="rId1" Type="http://schemas.openxmlformats.org/officeDocument/2006/relationships/slide" Target="../slides/slide31.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113" name="四角形 151"/>
          <p:cNvSpPr>
            <a:spLocks noGrp="1" noRot="1" noChangeAspect="1"/>
          </p:cNvSpPr>
          <p:nvPr>
            <p:ph type="sldImg" idx="2"/>
          </p:nvPr>
        </p:nvSpPr>
        <p:spPr>
          <a:prstGeom prst="rect">
            <a:avLst/>
          </a:prstGeom>
        </p:spPr>
        <p:txBody>
          <a:bodyPr/>
          <a:p>
            <a:endParaRPr kumimoji="1" lang="ja-JP" altLang="en-US"/>
          </a:p>
        </p:txBody>
      </p:sp>
      <p:sp>
        <p:nvSpPr>
          <p:cNvPr id="1114" name="四角形 152"/>
          <p:cNvSpPr>
            <a:spLocks noGrp="1"/>
          </p:cNvSpPr>
          <p:nvPr>
            <p:ph type="body" sz="quarter" idx="3"/>
          </p:nvPr>
        </p:nvSpPr>
        <p:spPr>
          <a:prstGeom prst="rect">
            <a:avLst/>
          </a:prstGeom>
        </p:spPr>
        <p:txBody>
          <a:bodyPr/>
          <a:p>
            <a:endParaRPr kumimoji="1" lang="ja-JP" altLang="en-US"/>
          </a:p>
        </p:txBody>
      </p:sp>
      <p:sp>
        <p:nvSpPr>
          <p:cNvPr id="1115" name="四角形 153"/>
          <p:cNvSpPr>
            <a:spLocks noGrp="1"/>
          </p:cNvSpPr>
          <p:nvPr>
            <p:ph type="sldNum" sz="quarter" idx="5"/>
          </p:nvPr>
        </p:nvSpPr>
        <p:spPr>
          <a:prstGeom prst="rect">
            <a:avLst/>
          </a:prstGeom>
        </p:spPr>
        <p:txBody>
          <a:bodyPr vert="horz" lIns="91440" tIns="45720" rIns="91440" bIns="45720" rtlCol="0" anchor="b"/>
          <a:lstStyle>
            <a:lvl1pPr algn="r">
              <a:defRPr sz="1200"/>
            </a:lvl1pPr>
          </a:lstStyle>
          <a:p>
            <a:fld id="{58807EA6-0398-4990-8029-A74DB7412258}" type="slidenum">
              <a:rPr kumimoji="1" lang="ja-JP" altLang="en-US" smtClean="0"/>
              <a:t>‹#›</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145" name="四角形 73"/>
          <p:cNvSpPr>
            <a:spLocks noGrp="1" noRot="1" noChangeAspect="1"/>
          </p:cNvSpPr>
          <p:nvPr>
            <p:ph type="sldImg" idx="2"/>
          </p:nvPr>
        </p:nvSpPr>
        <p:spPr>
          <a:prstGeom prst="rect">
            <a:avLst/>
          </a:prstGeom>
        </p:spPr>
        <p:txBody>
          <a:bodyPr/>
          <a:p>
            <a:endParaRPr kumimoji="1" lang="ja-JP" altLang="en-US"/>
          </a:p>
        </p:txBody>
      </p:sp>
      <p:sp>
        <p:nvSpPr>
          <p:cNvPr id="1146" name="四角形 74"/>
          <p:cNvSpPr>
            <a:spLocks noGrp="1"/>
          </p:cNvSpPr>
          <p:nvPr>
            <p:ph type="body" sz="quarter" idx="3"/>
          </p:nvPr>
        </p:nvSpPr>
        <p:spPr>
          <a:prstGeom prst="rect">
            <a:avLst/>
          </a:prstGeom>
        </p:spPr>
        <p:txBody>
          <a:bodyPr/>
          <a:p>
            <a:endParaRPr kumimoji="1" lang="ja-JP" altLang="en-US"/>
          </a:p>
        </p:txBody>
      </p:sp>
      <p:sp>
        <p:nvSpPr>
          <p:cNvPr id="1147" name="四角形 75"/>
          <p:cNvSpPr>
            <a:spLocks noGrp="1"/>
          </p:cNvSpPr>
          <p:nvPr>
            <p:ph type="sldNum" sz="quarter" idx="5"/>
          </p:nvPr>
        </p:nvSpPr>
        <p:spPr>
          <a:prstGeom prst="rect">
            <a:avLst/>
          </a:prstGeom>
        </p:spPr>
        <p:txBody>
          <a:bodyPr vert="horz" lIns="91440" tIns="45720" rIns="91440" bIns="45720" rtlCol="0" anchor="b"/>
          <a:lstStyle>
            <a:lvl1pPr algn="r">
              <a:defRPr sz="1200">
                <a:latin typeface="游ゴシック Medium"/>
                <a:ea typeface="游ゴシック Medium"/>
              </a:defRPr>
            </a:lvl1pPr>
          </a:lstStyle>
          <a:p>
            <a:pPr/>
            <a:fld id="{58807EA6-0398-4990-8029-A74DB7412258}" type="slidenum">
              <a:rPr kumimoji="1" lang="ja-JP" altLang="en-US" smtClean="0"/>
              <a:t>‹#›</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154" name="四角形 39"/>
          <p:cNvSpPr>
            <a:spLocks noGrp="1" noRot="1" noChangeAspect="1"/>
          </p:cNvSpPr>
          <p:nvPr>
            <p:ph type="sldImg" idx="2"/>
          </p:nvPr>
        </p:nvSpPr>
        <p:spPr>
          <a:prstGeom prst="rect">
            <a:avLst/>
          </a:prstGeom>
        </p:spPr>
        <p:txBody>
          <a:bodyPr/>
          <a:p>
            <a:endParaRPr kumimoji="1" lang="ja-JP" altLang="en-US"/>
          </a:p>
        </p:txBody>
      </p:sp>
      <p:sp>
        <p:nvSpPr>
          <p:cNvPr id="1155" name="四角形 40"/>
          <p:cNvSpPr>
            <a:spLocks noGrp="1"/>
          </p:cNvSpPr>
          <p:nvPr>
            <p:ph type="body" sz="quarter" idx="3"/>
          </p:nvPr>
        </p:nvSpPr>
        <p:spPr>
          <a:prstGeom prst="rect">
            <a:avLst/>
          </a:prstGeom>
        </p:spPr>
        <p:txBody>
          <a:bodyPr/>
          <a:p>
            <a:endParaRPr kumimoji="1" lang="ja-JP" altLang="en-US"/>
          </a:p>
        </p:txBody>
      </p:sp>
      <p:sp>
        <p:nvSpPr>
          <p:cNvPr id="1156" name="四角形 41"/>
          <p:cNvSpPr>
            <a:spLocks noGrp="1"/>
          </p:cNvSpPr>
          <p:nvPr>
            <p:ph type="sldNum" sz="quarter" idx="5"/>
          </p:nvPr>
        </p:nvSpPr>
        <p:spPr>
          <a:prstGeom prst="rect">
            <a:avLst/>
          </a:prstGeom>
        </p:spPr>
        <p:txBody>
          <a:bodyPr vert="horz" lIns="91440" tIns="45720" rIns="91440" bIns="45720" rtlCol="0" anchor="b"/>
          <a:lstStyle>
            <a:lvl1pPr algn="r">
              <a:defRPr sz="1200">
                <a:latin typeface="游ゴシック Medium"/>
                <a:ea typeface="游ゴシック Medium"/>
              </a:defRPr>
            </a:lvl1pPr>
          </a:lstStyle>
          <a:p>
            <a:pPr/>
            <a:fld id="{58807EA6-0398-4990-8029-A74DB7412258}" type="slidenum">
              <a:rPr kumimoji="1" lang="ja-JP" altLang="en-US" smtClean="0"/>
              <a:t>‹#›</a:t>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328" name="四角形 39"/>
          <p:cNvSpPr>
            <a:spLocks noGrp="1" noRot="1" noChangeAspect="1"/>
          </p:cNvSpPr>
          <p:nvPr>
            <p:ph type="sldImg" idx="2"/>
          </p:nvPr>
        </p:nvSpPr>
        <p:spPr>
          <a:prstGeom prst="rect">
            <a:avLst/>
          </a:prstGeom>
        </p:spPr>
        <p:txBody>
          <a:bodyPr/>
          <a:p>
            <a:endParaRPr kumimoji="1" lang="ja-JP" altLang="en-US"/>
          </a:p>
        </p:txBody>
      </p:sp>
      <p:sp>
        <p:nvSpPr>
          <p:cNvPr id="1329" name="四角形 40"/>
          <p:cNvSpPr>
            <a:spLocks noGrp="1"/>
          </p:cNvSpPr>
          <p:nvPr>
            <p:ph type="body" sz="quarter" idx="3"/>
          </p:nvPr>
        </p:nvSpPr>
        <p:spPr>
          <a:prstGeom prst="rect">
            <a:avLst/>
          </a:prstGeom>
        </p:spPr>
        <p:txBody>
          <a:bodyPr/>
          <a:p>
            <a:endParaRPr kumimoji="1" lang="ja-JP" altLang="en-US"/>
          </a:p>
        </p:txBody>
      </p:sp>
      <p:sp>
        <p:nvSpPr>
          <p:cNvPr id="1330" name="四角形 41"/>
          <p:cNvSpPr>
            <a:spLocks noGrp="1"/>
          </p:cNvSpPr>
          <p:nvPr>
            <p:ph type="sldNum" sz="quarter" idx="5"/>
          </p:nvPr>
        </p:nvSpPr>
        <p:spPr>
          <a:prstGeom prst="rect">
            <a:avLst/>
          </a:prstGeom>
        </p:spPr>
        <p:txBody>
          <a:bodyPr vert="horz" lIns="91440" tIns="45720" rIns="91440" bIns="45720" rtlCol="0" anchor="b"/>
          <a:lstStyle>
            <a:lvl1pPr algn="r">
              <a:defRPr sz="1200">
                <a:latin typeface="游ゴシック Medium"/>
                <a:ea typeface="游ゴシック Medium"/>
              </a:defRPr>
            </a:lvl1pPr>
          </a:lstStyle>
          <a:p>
            <a:pPr/>
            <a:fld id="{58807EA6-0398-4990-8029-A74DB7412258}" type="slidenum">
              <a:rPr kumimoji="1" lang="ja-JP" altLang="en-US" smtClean="0"/>
              <a:t>‹#›</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0" name=""/>
        <p:cNvGrpSpPr/>
        <p:nvPr/>
      </p:nvGrpSpPr>
      <p:grpSpPr/>
      <p:sp>
        <p:nvSpPr>
          <p:cNvPr id="1373" name="四角形 736"/>
          <p:cNvSpPr>
            <a:spLocks noGrp="1" noRot="1" noChangeAspect="1"/>
          </p:cNvSpPr>
          <p:nvPr>
            <p:ph type="sldImg" idx="2"/>
          </p:nvPr>
        </p:nvSpPr>
        <p:spPr>
          <a:prstGeom prst="rect">
            <a:avLst/>
          </a:prstGeom>
        </p:spPr>
        <p:txBody>
          <a:bodyPr/>
          <a:p>
            <a:endParaRPr kumimoji="1" lang="ja-JP" altLang="en-US"/>
          </a:p>
        </p:txBody>
      </p:sp>
      <p:sp>
        <p:nvSpPr>
          <p:cNvPr id="1374" name="四角形 737"/>
          <p:cNvSpPr>
            <a:spLocks noGrp="1"/>
          </p:cNvSpPr>
          <p:nvPr>
            <p:ph type="body" sz="quarter" idx="3"/>
          </p:nvPr>
        </p:nvSpPr>
        <p:spPr>
          <a:prstGeom prst="rect">
            <a:avLst/>
          </a:prstGeom>
        </p:spPr>
        <p:txBody>
          <a:bodyPr/>
          <a:p>
            <a:endParaRPr kumimoji="1" lang="ja-JP" altLang="en-US"/>
          </a:p>
        </p:txBody>
      </p:sp>
      <p:sp>
        <p:nvSpPr>
          <p:cNvPr id="1375" name="四角形 738"/>
          <p:cNvSpPr>
            <a:spLocks noGrp="1"/>
          </p:cNvSpPr>
          <p:nvPr>
            <p:ph type="sldNum" sz="quarter" idx="5"/>
          </p:nvPr>
        </p:nvSpPr>
        <p:spPr>
          <a:prstGeom prst="rect">
            <a:avLst/>
          </a:prstGeom>
        </p:spPr>
        <p:txBody>
          <a:bodyPr vert="horz" lIns="91440" tIns="45720" rIns="91440" bIns="45720" rtlCol="0" anchor="b"/>
          <a:lstStyle>
            <a:lvl1pPr algn="r">
              <a:defRPr sz="1200">
                <a:latin typeface="游ゴシック Medium"/>
                <a:ea typeface="游ゴシック Medium"/>
              </a:defRPr>
            </a:lvl1pPr>
          </a:lstStyle>
          <a:p>
            <a:pPr/>
            <a:fld id="{58807EA6-0398-4990-8029-A74DB7412258}" type="slidenum">
              <a:rPr kumimoji="1" lang="ja-JP" altLang="en-US" smtClean="0"/>
              <a:t>‹#›</a:t>
            </a:fld>
            <a:endParaRPr kumimoji="1" lang="ja-JP" altLang="en-US"/>
          </a:p>
        </p:txBody>
      </p:sp>
    </p:spTree>
  </p:cSld>
  <p:clrMapOvr>
    <a:masterClrMapping/>
  </p:clrMapOvr>
</p:notes>
</file>

<file path=ppt/slideLayouts/_rels/slideLayout1.xml.rels><?xml version="1.0" encoding="UTF-8"?><Relationships xmlns="http://schemas.openxmlformats.org/package/2006/relationships"><Relationship Id="rId1" Type="http://schemas.openxmlformats.org/officeDocument/2006/relationships/image" Target="../media/image1.png" /><Relationship Id="rId2" Type="http://schemas.openxmlformats.org/officeDocument/2006/relationships/slideMaster" Target="../slideMasters/slideMaster1.xml" /></Relationships>
</file>

<file path=ppt/slideLayouts/_rels/slideLayout2.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表紙">
    <p:spTree>
      <p:nvGrpSpPr>
        <p:cNvPr id="0" name=""/>
        <p:cNvGrpSpPr/>
        <p:nvPr/>
      </p:nvGrpSpPr>
      <p:grpSpPr>
        <a:xfrm>
          <a:off x="0" y="0"/>
          <a:ext cx="0" cy="0"/>
          <a:chOff x="0" y="0"/>
          <a:chExt cx="0" cy="0"/>
        </a:xfrm>
      </p:grpSpPr>
      <p:sp>
        <p:nvSpPr>
          <p:cNvPr id="1026" name="直線 156"/>
          <p:cNvSpPr/>
          <p:nvPr userDrawn="1"/>
        </p:nvSpPr>
        <p:spPr>
          <a:xfrm>
            <a:off x="1171681" y="2478889"/>
            <a:ext cx="8582094" cy="0"/>
          </a:xfrm>
          <a:prstGeom prst="line">
            <a:avLst/>
          </a:prstGeom>
          <a:ln w="50800" cap="flat" cmpd="sng" algn="ctr">
            <a:gradFill>
              <a:gsLst>
                <a:gs pos="0">
                  <a:srgbClr val="002060"/>
                </a:gs>
                <a:gs pos="75000">
                  <a:srgbClr val="0070C0"/>
                </a:gs>
                <a:gs pos="100000">
                  <a:srgbClr val="FFFFFF"/>
                </a:gs>
              </a:gsLst>
              <a:lin ang="0" scaled="1"/>
              <a:tileRect/>
            </a:gradFill>
            <a:prstDash val="solid"/>
            <a:miter lim="800000"/>
          </a:ln>
        </p:spPr>
        <p:style>
          <a:lnRef idx="1">
            <a:schemeClr val="accent1"/>
          </a:lnRef>
          <a:fillRef idx="0">
            <a:schemeClr val="accent1"/>
          </a:fillRef>
          <a:effectRef idx="0">
            <a:schemeClr val="accent1"/>
          </a:effectRef>
          <a:fontRef idx="minor">
            <a:schemeClr val="tx1"/>
          </a:fontRef>
        </p:style>
      </p:sp>
      <p:pic>
        <p:nvPicPr>
          <p:cNvPr id="1027" name="Picture 157" descr="下妻市"/>
          <p:cNvPicPr>
            <a:picLocks noChangeAspect="1" noChangeArrowheads="1"/>
          </p:cNvPicPr>
          <p:nvPr userDrawn="1"/>
        </p:nvPicPr>
        <p:blipFill>
          <a:blip r:embed="rId1"/>
          <a:stretch>
            <a:fillRect/>
          </a:stretch>
        </p:blipFill>
        <p:spPr>
          <a:xfrm>
            <a:off x="372374" y="496633"/>
            <a:ext cx="691869" cy="660745"/>
          </a:xfrm>
          <a:prstGeom prst="rect">
            <a:avLst/>
          </a:prstGeom>
          <a:noFill/>
          <a:ln>
            <a:noFill/>
          </a:ln>
        </p:spPr>
      </p:pic>
      <p:sp>
        <p:nvSpPr>
          <p:cNvPr id="1028" name="四角形 158"/>
          <p:cNvSpPr/>
          <p:nvPr userDrawn="1"/>
        </p:nvSpPr>
        <p:spPr>
          <a:xfrm>
            <a:off x="1540032" y="745500"/>
            <a:ext cx="9153994" cy="411931"/>
          </a:xfrm>
          <a:prstGeom prst="rect">
            <a:avLst/>
          </a:prstGeom>
          <a:gradFill>
            <a:gsLst>
              <a:gs pos="0">
                <a:srgbClr val="2000C0"/>
              </a:gs>
              <a:gs pos="48999">
                <a:srgbClr val="00B0F0"/>
              </a:gs>
              <a:gs pos="100000">
                <a:srgbClr val="FFFFFF"/>
              </a:gs>
            </a:gsLst>
            <a:lin ang="10800000" scaled="1"/>
            <a:tileRect/>
          </a:gra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latin typeface="游ゴシック Medium"/>
              <a:ea typeface="游ゴシック Medium"/>
            </a:endParaRPr>
          </a:p>
        </p:txBody>
      </p:sp>
      <p:sp>
        <p:nvSpPr>
          <p:cNvPr id="1029" name="テキスト 159"/>
          <p:cNvSpPr txBox="1"/>
          <p:nvPr userDrawn="1"/>
        </p:nvSpPr>
        <p:spPr>
          <a:xfrm>
            <a:off x="1064244" y="606964"/>
            <a:ext cx="1476545" cy="399217"/>
          </a:xfrm>
          <a:prstGeom prst="rect">
            <a:avLst/>
          </a:prstGeom>
        </p:spPr>
        <p:txBody>
          <a:bodyPr>
            <a:spAutoFit/>
          </a:bodyPr>
          <a:p>
            <a:pPr>
              <a:defRPr lang="ja-JP" altLang="en-US"/>
            </a:pPr>
            <a:r>
              <a:rPr lang="ja-JP" altLang="en-US" sz="2000" b="1">
                <a:solidFill>
                  <a:srgbClr val="00007F"/>
                </a:solidFill>
                <a:latin typeface="游ゴシック Medium"/>
                <a:ea typeface="游ゴシック Medium"/>
              </a:rPr>
              <a:t>下妻市</a:t>
            </a:r>
            <a:endParaRPr lang="ja-JP" altLang="en-US" sz="2000" b="1">
              <a:solidFill>
                <a:srgbClr val="00007F"/>
              </a:solidFill>
              <a:latin typeface="游ゴシック Medium"/>
              <a:ea typeface="游ゴシック Medium"/>
            </a:endParaRPr>
          </a:p>
        </p:txBody>
      </p:sp>
      <p:sp>
        <p:nvSpPr>
          <p:cNvPr id="1030" name="テキスト 160"/>
          <p:cNvSpPr txBox="1"/>
          <p:nvPr userDrawn="1"/>
        </p:nvSpPr>
        <p:spPr>
          <a:xfrm>
            <a:off x="994078" y="951465"/>
            <a:ext cx="1662452" cy="229939"/>
          </a:xfrm>
          <a:prstGeom prst="rect">
            <a:avLst/>
          </a:prstGeom>
        </p:spPr>
        <p:txBody>
          <a:bodyPr wrap="none">
            <a:spAutoFit/>
          </a:bodyPr>
          <a:p>
            <a:pPr>
              <a:defRPr lang="ja-JP" altLang="en-US"/>
            </a:pPr>
            <a:r>
              <a:rPr lang="ja-JP" altLang="en-US" sz="900" b="1">
                <a:latin typeface="游ゴシック Medium"/>
                <a:ea typeface="游ゴシック Medium"/>
              </a:rPr>
              <a:t>ひとがいきいきかがやくまち</a:t>
            </a:r>
            <a:endParaRPr lang="ja-JP" altLang="en-US" sz="900" b="1">
              <a:latin typeface="游ゴシック Medium"/>
              <a:ea typeface="游ゴシック Medium"/>
            </a:endParaRPr>
          </a:p>
        </p:txBody>
      </p:sp>
      <p:sp>
        <p:nvSpPr>
          <p:cNvPr id="1031" name="テキスト 161"/>
          <p:cNvSpPr txBox="1"/>
          <p:nvPr userDrawn="1"/>
        </p:nvSpPr>
        <p:spPr>
          <a:xfrm>
            <a:off x="7133397" y="782317"/>
            <a:ext cx="2989739" cy="306884"/>
          </a:xfrm>
          <a:prstGeom prst="rect">
            <a:avLst/>
          </a:prstGeom>
        </p:spPr>
        <p:txBody>
          <a:bodyPr wrap="none">
            <a:spAutoFit/>
          </a:bodyPr>
          <a:p>
            <a:pPr>
              <a:defRPr lang="ja-JP" altLang="en-US"/>
            </a:pPr>
            <a:r>
              <a:rPr lang="ja-JP" altLang="en-US" sz="1400" b="1">
                <a:solidFill>
                  <a:schemeClr val="bg1"/>
                </a:solidFill>
                <a:latin typeface="游ゴシック Medium"/>
                <a:ea typeface="游ゴシック Medium"/>
              </a:rPr>
              <a:t>https://www.city.shimotsuma.lg.jp</a:t>
            </a:r>
            <a:endParaRPr lang="ja-JP" altLang="en-US" sz="1400" b="1">
              <a:solidFill>
                <a:schemeClr val="bg1"/>
              </a:solidFill>
              <a:latin typeface="游ゴシック Medium"/>
              <a:ea typeface="游ゴシック Medium"/>
            </a:endParaRPr>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目次">
    <p:spTree>
      <p:nvGrpSpPr>
        <p:cNvPr id="0" name=""/>
        <p:cNvGrpSpPr/>
        <p:nvPr/>
      </p:nvGrpSpPr>
      <p:grpSpPr>
        <a:xfrm>
          <a:off x="0" y="0"/>
          <a:ext cx="0" cy="0"/>
          <a:chOff x="0" y="0"/>
          <a:chExt cx="0" cy="0"/>
        </a:xfrm>
      </p:grpSpPr>
      <p:sp>
        <p:nvSpPr>
          <p:cNvPr id="1033" name="フッター プレースホルダー 2"/>
          <p:cNvSpPr>
            <a:spLocks noGrp="1"/>
          </p:cNvSpPr>
          <p:nvPr>
            <p:ph type="ftr" sz="quarter" idx="10" hasCustomPrompt="1"/>
          </p:nvPr>
        </p:nvSpPr>
        <p:spPr/>
        <p:txBody>
          <a:bodyPr/>
          <a:lstStyle>
            <a:lvl1pPr>
              <a:defRPr>
                <a:latin typeface="游ゴシック Medium"/>
                <a:ea typeface="游ゴシック Medium"/>
              </a:defRPr>
            </a:lvl1pPr>
          </a:lstStyle>
          <a:p>
            <a:pPr/>
            <a:endParaRPr lang="ja-JP" altLang="en-US" dirty="0"/>
          </a:p>
        </p:txBody>
      </p:sp>
      <p:sp>
        <p:nvSpPr>
          <p:cNvPr id="1034" name="スライド番号プレースホルダー 8"/>
          <p:cNvSpPr>
            <a:spLocks noGrp="1"/>
          </p:cNvSpPr>
          <p:nvPr>
            <p:ph type="sldNum" sz="quarter" idx="11" hasCustomPrompt="1"/>
          </p:nvPr>
        </p:nvSpPr>
        <p:spPr/>
        <p:txBody>
          <a:bodyPr/>
          <a:lstStyle>
            <a:lvl1pPr>
              <a:defRPr>
                <a:latin typeface="游ゴシック Medium"/>
                <a:ea typeface="游ゴシック Medium"/>
              </a:defRPr>
            </a:lvl1pPr>
          </a:lstStyle>
          <a:p>
            <a:pPr/>
            <a:endParaRPr lang="ja-JP" altLang="en-US" dirty="0"/>
          </a:p>
        </p:txBody>
      </p:sp>
      <p:sp>
        <p:nvSpPr>
          <p:cNvPr id="1035" name="直線 343"/>
          <p:cNvSpPr/>
          <p:nvPr userDrawn="1"/>
        </p:nvSpPr>
        <p:spPr>
          <a:xfrm>
            <a:off x="3690000" y="1257300"/>
            <a:ext cx="4669359" cy="9525"/>
          </a:xfrm>
          <a:prstGeom prst="line">
            <a:avLst/>
          </a:prstGeom>
          <a:ln w="50800" cap="flat" cmpd="sng" algn="ctr">
            <a:gradFill>
              <a:gsLst>
                <a:gs pos="0">
                  <a:srgbClr val="002060"/>
                </a:gs>
                <a:gs pos="75000">
                  <a:srgbClr val="0070C0"/>
                </a:gs>
                <a:gs pos="100000">
                  <a:srgbClr val="FFFFFF"/>
                </a:gs>
              </a:gsLst>
              <a:lin ang="0" scaled="1"/>
              <a:tileRect/>
            </a:gradFill>
            <a:prstDash val="solid"/>
            <a:miter lim="800000"/>
          </a:ln>
        </p:spPr>
        <p:style>
          <a:lnRef idx="1">
            <a:schemeClr val="accent1"/>
          </a:lnRef>
          <a:fillRef idx="0">
            <a:schemeClr val="accent1"/>
          </a:fillRef>
          <a:effectRef idx="0">
            <a:schemeClr val="accent1"/>
          </a:effectRef>
          <a:fontRef idx="minor">
            <a:schemeClr val="tx1"/>
          </a:fontRef>
        </p:style>
      </p:sp>
      <p:sp>
        <p:nvSpPr>
          <p:cNvPr id="1036" name="四角形 165"/>
          <p:cNvSpPr/>
          <p:nvPr userDrawn="1"/>
        </p:nvSpPr>
        <p:spPr>
          <a:xfrm flipH="1">
            <a:off x="0" y="1"/>
            <a:ext cx="2468649" cy="7557745"/>
          </a:xfrm>
          <a:prstGeom prst="rect">
            <a:avLst/>
          </a:prstGeom>
          <a:gradFill>
            <a:gsLst>
              <a:gs pos="0">
                <a:srgbClr val="2000C0"/>
              </a:gs>
              <a:gs pos="48999">
                <a:srgbClr val="00B0F0"/>
              </a:gs>
              <a:gs pos="100000">
                <a:srgbClr val="90D7F0"/>
              </a:gs>
            </a:gsLst>
            <a:lin ang="10800000" scaled="1"/>
            <a:tileRect/>
          </a:gra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latin typeface="游ゴシック Medium"/>
              <a:ea typeface="游ゴシック Medium"/>
            </a:endParaRPr>
          </a:p>
        </p:txBody>
      </p:sp>
      <p:sp>
        <p:nvSpPr>
          <p:cNvPr id="1037" name="スライド番号プレースホルダー 22"/>
          <p:cNvSpPr/>
          <p:nvPr userDrawn="1"/>
        </p:nvSpPr>
        <p:spPr>
          <a:xfrm>
            <a:off x="9930533" y="7116300"/>
            <a:ext cx="614610" cy="443701"/>
          </a:xfrm>
          <a:prstGeom prst="rect">
            <a:avLst/>
          </a:prstGeo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a:t>
            </a:fld>
            <a:endParaRPr kumimoji="1" lang="ja-JP" altLang="en-US"/>
          </a:p>
        </p:txBody>
      </p:sp>
      <p:grpSp>
        <p:nvGrpSpPr>
          <p:cNvPr id="1038" name="グループ 23"/>
          <p:cNvGrpSpPr/>
          <p:nvPr userDrawn="1"/>
        </p:nvGrpSpPr>
        <p:grpSpPr>
          <a:xfrm>
            <a:off x="8622845" y="7228807"/>
            <a:ext cx="1490503" cy="218687"/>
            <a:chOff x="7818800" y="6557561"/>
            <a:chExt cx="1380932" cy="198380"/>
          </a:xfrm>
        </p:grpSpPr>
        <p:sp>
          <p:nvSpPr>
            <p:cNvPr id="1039" name="四角形 135"/>
            <p:cNvSpPr/>
            <p:nvPr userDrawn="1"/>
          </p:nvSpPr>
          <p:spPr>
            <a:xfrm>
              <a:off x="8464266" y="6557561"/>
              <a:ext cx="90000" cy="198380"/>
            </a:xfrm>
            <a:prstGeom prst="rect">
              <a:avLst/>
            </a:prstGeom>
            <a:solidFill>
              <a:schemeClr val="accent5">
                <a:lumMod val="60000"/>
                <a:lumOff val="40000"/>
              </a:schemeClr>
            </a:solidFill>
            <a:ln w="12700" cap="flat" cmpd="sng" algn="ctr">
              <a:solidFill>
                <a:schemeClr val="accent5">
                  <a:lumMod val="60000"/>
                  <a:lumOff val="4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latin typeface="游ゴシック Medium"/>
                <a:ea typeface="游ゴシック Medium"/>
              </a:endParaRPr>
            </a:p>
          </p:txBody>
        </p:sp>
        <p:sp>
          <p:nvSpPr>
            <p:cNvPr id="1040" name="四角形 136"/>
            <p:cNvSpPr/>
            <p:nvPr userDrawn="1"/>
          </p:nvSpPr>
          <p:spPr>
            <a:xfrm>
              <a:off x="8033956" y="6557561"/>
              <a:ext cx="90000" cy="198380"/>
            </a:xfrm>
            <a:prstGeom prst="rect">
              <a:avLst/>
            </a:prstGeom>
            <a:solidFill>
              <a:schemeClr val="accent5">
                <a:lumMod val="20000"/>
                <a:lumOff val="80000"/>
              </a:schemeClr>
            </a:solidFill>
            <a:ln w="12700" cap="flat" cmpd="sng" algn="ctr">
              <a:solidFill>
                <a:schemeClr val="accent5">
                  <a:lumMod val="20000"/>
                  <a:lumOff val="8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latin typeface="游ゴシック Medium"/>
                <a:ea typeface="游ゴシック Medium"/>
              </a:endParaRPr>
            </a:p>
          </p:txBody>
        </p:sp>
        <p:sp>
          <p:nvSpPr>
            <p:cNvPr id="1041" name="四角形 137"/>
            <p:cNvSpPr/>
            <p:nvPr userDrawn="1"/>
          </p:nvSpPr>
          <p:spPr>
            <a:xfrm>
              <a:off x="8249111" y="6557561"/>
              <a:ext cx="90000" cy="198380"/>
            </a:xfrm>
            <a:prstGeom prst="rect">
              <a:avLst/>
            </a:prstGeom>
            <a:solidFill>
              <a:schemeClr val="accent5">
                <a:lumMod val="40000"/>
                <a:lumOff val="60000"/>
              </a:schemeClr>
            </a:solidFill>
            <a:ln w="12700" cap="flat" cmpd="sng" algn="ctr">
              <a:solidFill>
                <a:schemeClr val="accent5">
                  <a:lumMod val="40000"/>
                  <a:lumOff val="6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latin typeface="游ゴシック Medium"/>
                <a:ea typeface="游ゴシック Medium"/>
              </a:endParaRPr>
            </a:p>
          </p:txBody>
        </p:sp>
        <p:sp>
          <p:nvSpPr>
            <p:cNvPr id="1042" name="四角形 138"/>
            <p:cNvSpPr/>
            <p:nvPr userDrawn="1"/>
          </p:nvSpPr>
          <p:spPr>
            <a:xfrm>
              <a:off x="8679421" y="6557561"/>
              <a:ext cx="90000" cy="198380"/>
            </a:xfrm>
            <a:prstGeom prst="rect">
              <a:avLst/>
            </a:prstGeom>
            <a:solidFill>
              <a:schemeClr val="accent5">
                <a:lumMod val="75000"/>
              </a:schemeClr>
            </a:solidFill>
            <a:ln w="12700" cap="flat" cmpd="sng" algn="ctr">
              <a:solidFill>
                <a:schemeClr val="accent5">
                  <a:lumMod val="75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latin typeface="游ゴシック Medium"/>
                <a:ea typeface="游ゴシック Medium"/>
              </a:endParaRPr>
            </a:p>
          </p:txBody>
        </p:sp>
        <p:sp>
          <p:nvSpPr>
            <p:cNvPr id="1043" name="四角形 139"/>
            <p:cNvSpPr/>
            <p:nvPr userDrawn="1"/>
          </p:nvSpPr>
          <p:spPr>
            <a:xfrm>
              <a:off x="8894577" y="6557561"/>
              <a:ext cx="90000" cy="198380"/>
            </a:xfrm>
            <a:prstGeom prst="rect">
              <a:avLst/>
            </a:prstGeom>
            <a:solidFill>
              <a:schemeClr val="accent5">
                <a:lumMod val="50000"/>
              </a:schemeClr>
            </a:solidFill>
            <a:ln w="12700" cap="flat" cmpd="sng" algn="ctr">
              <a:solidFill>
                <a:schemeClr val="accent5">
                  <a:lumMod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latin typeface="游ゴシック Medium"/>
                <a:ea typeface="游ゴシック Medium"/>
              </a:endParaRPr>
            </a:p>
          </p:txBody>
        </p:sp>
        <p:sp>
          <p:nvSpPr>
            <p:cNvPr id="1044" name="四角形 140"/>
            <p:cNvSpPr/>
            <p:nvPr userDrawn="1"/>
          </p:nvSpPr>
          <p:spPr>
            <a:xfrm>
              <a:off x="9109732" y="6557561"/>
              <a:ext cx="90000" cy="198380"/>
            </a:xfrm>
            <a:prstGeom prst="rect">
              <a:avLst/>
            </a:prstGeom>
            <a:solidFill>
              <a:srgbClr val="002060"/>
            </a:solidFill>
            <a:ln w="12700" cap="flat" cmpd="sng" algn="ctr">
              <a:solidFill>
                <a:srgbClr val="00206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latin typeface="游ゴシック Medium"/>
                <a:ea typeface="游ゴシック Medium"/>
              </a:endParaRPr>
            </a:p>
          </p:txBody>
        </p:sp>
        <p:sp>
          <p:nvSpPr>
            <p:cNvPr id="1045" name="四角形 236"/>
            <p:cNvSpPr/>
            <p:nvPr userDrawn="1"/>
          </p:nvSpPr>
          <p:spPr>
            <a:xfrm>
              <a:off x="7818800" y="6557561"/>
              <a:ext cx="90000" cy="198380"/>
            </a:xfrm>
            <a:prstGeom prst="rect">
              <a:avLst/>
            </a:prstGeom>
            <a:solidFill>
              <a:schemeClr val="accent5">
                <a:lumMod val="20000"/>
                <a:lumOff val="80000"/>
                <a:alpha val="50000"/>
              </a:schemeClr>
            </a:solidFill>
            <a:ln w="12700" cap="flat" cmpd="sng" algn="ctr">
              <a:solidFill>
                <a:schemeClr val="accent5">
                  <a:lumMod val="20000"/>
                  <a:lumOff val="80000"/>
                  <a:alpha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latin typeface="游ゴシック Medium"/>
                <a:ea typeface="游ゴシック Medium"/>
              </a:endParaRPr>
            </a:p>
          </p:txBody>
        </p:sp>
      </p:grpSp>
    </p:spTree>
    <p:extLst>
      <p:ext uri="{BB962C8B-B14F-4D97-AF65-F5344CB8AC3E}">
        <p14:creationId xmlns:p14="http://schemas.microsoft.com/office/powerpoint/2010/main" val="2879169399"/>
      </p:ext>
    </p:extLst>
  </p:cSld>
  <p:clrMapOvr>
    <a:masterClrMapping/>
  </p:clrMapOvr>
  <p:hf hdr="0" ftr="0" dt="0"/>
  <p:extLst>
    <p:ext uri="{DCECCB84-F9BA-43D5-87BE-67443E8EF086}">
      <p15:sldGuideLst xmlns:p15="http://schemas.microsoft.com/office/powerpoint/2012/main">
        <p15:guide id="1" pos="2939" userDrawn="1">
          <p15:clr>
            <a:srgbClr val="FBAE40"/>
          </p15:clr>
        </p15:guide>
        <p15:guide id="2" pos="330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目次">
    <p:spTree>
      <p:nvGrpSpPr>
        <p:cNvPr id="0" name=""/>
        <p:cNvGrpSpPr/>
        <p:nvPr/>
      </p:nvGrpSpPr>
      <p:grpSpPr>
        <a:xfrm>
          <a:off x="0" y="0"/>
          <a:ext cx="0" cy="0"/>
          <a:chOff x="0" y="0"/>
          <a:chExt cx="0" cy="0"/>
        </a:xfrm>
      </p:grpSpPr>
      <p:sp>
        <p:nvSpPr>
          <p:cNvPr id="1047" name="Rectangle 6"/>
          <p:cNvSpPr>
            <a:spLocks noChangeArrowheads="1"/>
          </p:cNvSpPr>
          <p:nvPr userDrawn="1"/>
        </p:nvSpPr>
        <p:spPr bwMode="gray">
          <a:xfrm>
            <a:off x="0" y="0"/>
            <a:ext cx="2042446" cy="7560000"/>
          </a:xfrm>
          <a:prstGeom prst="rect">
            <a:avLst/>
          </a:prstGeom>
          <a:solidFill>
            <a:srgbClr val="0061A7"/>
          </a:solidFill>
          <a:ln>
            <a:noFill/>
          </a:ln>
          <a:effectLst/>
        </p:spPr>
        <p:txBody>
          <a:bodyPr lIns="0" tIns="0" rIns="0" bIns="0" anchor="ctr">
            <a:noAutofit/>
          </a:bodyPr>
          <a:lstStyle/>
          <a:p>
            <a:endParaRPr lang="ja-JP" altLang="en-US">
              <a:latin typeface="游ゴシック Medium"/>
              <a:ea typeface="游ゴシック Medium"/>
            </a:endParaRPr>
          </a:p>
        </p:txBody>
      </p:sp>
      <p:sp>
        <p:nvSpPr>
          <p:cNvPr id="1048" name="フッター プレースホルダー 2"/>
          <p:cNvSpPr>
            <a:spLocks noGrp="1"/>
          </p:cNvSpPr>
          <p:nvPr>
            <p:ph type="ftr" sz="quarter" idx="10" hasCustomPrompt="1"/>
          </p:nvPr>
        </p:nvSpPr>
        <p:spPr/>
        <p:txBody>
          <a:bodyPr/>
          <a:lstStyle>
            <a:lvl1pPr>
              <a:defRPr>
                <a:latin typeface="游ゴシック Medium"/>
                <a:ea typeface="游ゴシック Medium"/>
              </a:defRPr>
            </a:lvl1pPr>
          </a:lstStyle>
          <a:p>
            <a:pPr/>
            <a:endParaRPr lang="ja-JP" altLang="en-US" dirty="0"/>
          </a:p>
        </p:txBody>
      </p:sp>
      <p:sp>
        <p:nvSpPr>
          <p:cNvPr id="1049" name="スライド番号プレースホルダー 8"/>
          <p:cNvSpPr>
            <a:spLocks noGrp="1"/>
          </p:cNvSpPr>
          <p:nvPr>
            <p:ph type="sldNum" sz="quarter" idx="11" hasCustomPrompt="1"/>
          </p:nvPr>
        </p:nvSpPr>
        <p:spPr/>
        <p:txBody>
          <a:bodyPr/>
          <a:lstStyle>
            <a:lvl1pPr>
              <a:defRPr>
                <a:latin typeface="游ゴシック Medium"/>
                <a:ea typeface="游ゴシック Medium"/>
              </a:defRPr>
            </a:lvl1pPr>
          </a:lstStyle>
          <a:p>
            <a:pPr/>
            <a:endParaRPr lang="ja-JP" altLang="en-US" dirty="0"/>
          </a:p>
        </p:txBody>
      </p:sp>
      <p:sp>
        <p:nvSpPr>
          <p:cNvPr id="1050" name="直線 343"/>
          <p:cNvSpPr/>
          <p:nvPr userDrawn="1"/>
        </p:nvSpPr>
        <p:spPr>
          <a:xfrm>
            <a:off x="3690000" y="1257300"/>
            <a:ext cx="4669359" cy="9525"/>
          </a:xfrm>
          <a:prstGeom prst="line">
            <a:avLst/>
          </a:prstGeom>
          <a:ln w="50800" cap="flat" cmpd="sng" algn="ctr">
            <a:gradFill>
              <a:gsLst>
                <a:gs pos="0">
                  <a:srgbClr val="002060"/>
                </a:gs>
                <a:gs pos="75000">
                  <a:srgbClr val="0070C0"/>
                </a:gs>
                <a:gs pos="100000">
                  <a:srgbClr val="FFFFFF"/>
                </a:gs>
              </a:gsLst>
              <a:lin ang="0" scaled="1"/>
              <a:tileRect/>
            </a:gradFill>
            <a:prstDash val="solid"/>
            <a:miter lim="800000"/>
          </a:ln>
        </p:spPr>
        <p:style>
          <a:lnRef idx="1">
            <a:schemeClr val="accent1"/>
          </a:lnRef>
          <a:fillRef idx="0">
            <a:schemeClr val="accent1"/>
          </a:fillRef>
          <a:effectRef idx="0">
            <a:schemeClr val="accent1"/>
          </a:effectRef>
          <a:fontRef idx="minor">
            <a:schemeClr val="tx1"/>
          </a:fontRef>
        </p:style>
      </p:sp>
      <p:sp>
        <p:nvSpPr>
          <p:cNvPr id="1051" name="スライド番号プレースホルダー 13"/>
          <p:cNvSpPr/>
          <p:nvPr userDrawn="1"/>
        </p:nvSpPr>
        <p:spPr>
          <a:xfrm>
            <a:off x="9930533" y="7116300"/>
            <a:ext cx="614610" cy="443701"/>
          </a:xfrm>
          <a:prstGeom prst="rect">
            <a:avLst/>
          </a:prstGeo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a:t>
            </a:fld>
            <a:endParaRPr kumimoji="1" lang="ja-JP" altLang="en-US"/>
          </a:p>
        </p:txBody>
      </p:sp>
      <p:grpSp>
        <p:nvGrpSpPr>
          <p:cNvPr id="1052" name="グループ 14"/>
          <p:cNvGrpSpPr/>
          <p:nvPr userDrawn="1"/>
        </p:nvGrpSpPr>
        <p:grpSpPr>
          <a:xfrm>
            <a:off x="8622845" y="7228807"/>
            <a:ext cx="1490503" cy="218687"/>
            <a:chOff x="7818800" y="6557561"/>
            <a:chExt cx="1380932" cy="198380"/>
          </a:xfrm>
        </p:grpSpPr>
        <p:sp>
          <p:nvSpPr>
            <p:cNvPr id="1053" name="四角形 135"/>
            <p:cNvSpPr/>
            <p:nvPr userDrawn="1"/>
          </p:nvSpPr>
          <p:spPr>
            <a:xfrm>
              <a:off x="8464266" y="6557561"/>
              <a:ext cx="90000" cy="198380"/>
            </a:xfrm>
            <a:prstGeom prst="rect">
              <a:avLst/>
            </a:prstGeom>
            <a:solidFill>
              <a:schemeClr val="accent5">
                <a:lumMod val="60000"/>
                <a:lumOff val="40000"/>
              </a:schemeClr>
            </a:solidFill>
            <a:ln w="12700" cap="flat" cmpd="sng" algn="ctr">
              <a:solidFill>
                <a:schemeClr val="accent5">
                  <a:lumMod val="60000"/>
                  <a:lumOff val="4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latin typeface="游ゴシック Medium"/>
                <a:ea typeface="游ゴシック Medium"/>
              </a:endParaRPr>
            </a:p>
          </p:txBody>
        </p:sp>
        <p:sp>
          <p:nvSpPr>
            <p:cNvPr id="1054" name="四角形 136"/>
            <p:cNvSpPr/>
            <p:nvPr userDrawn="1"/>
          </p:nvSpPr>
          <p:spPr>
            <a:xfrm>
              <a:off x="8033956" y="6557561"/>
              <a:ext cx="90000" cy="198380"/>
            </a:xfrm>
            <a:prstGeom prst="rect">
              <a:avLst/>
            </a:prstGeom>
            <a:solidFill>
              <a:schemeClr val="accent5">
                <a:lumMod val="20000"/>
                <a:lumOff val="80000"/>
              </a:schemeClr>
            </a:solidFill>
            <a:ln w="12700" cap="flat" cmpd="sng" algn="ctr">
              <a:solidFill>
                <a:schemeClr val="accent5">
                  <a:lumMod val="20000"/>
                  <a:lumOff val="8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latin typeface="游ゴシック Medium"/>
                <a:ea typeface="游ゴシック Medium"/>
              </a:endParaRPr>
            </a:p>
          </p:txBody>
        </p:sp>
        <p:sp>
          <p:nvSpPr>
            <p:cNvPr id="1055" name="四角形 137"/>
            <p:cNvSpPr/>
            <p:nvPr userDrawn="1"/>
          </p:nvSpPr>
          <p:spPr>
            <a:xfrm>
              <a:off x="8249111" y="6557561"/>
              <a:ext cx="90000" cy="198380"/>
            </a:xfrm>
            <a:prstGeom prst="rect">
              <a:avLst/>
            </a:prstGeom>
            <a:solidFill>
              <a:schemeClr val="accent5">
                <a:lumMod val="40000"/>
                <a:lumOff val="60000"/>
              </a:schemeClr>
            </a:solidFill>
            <a:ln w="12700" cap="flat" cmpd="sng" algn="ctr">
              <a:solidFill>
                <a:schemeClr val="accent5">
                  <a:lumMod val="40000"/>
                  <a:lumOff val="6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latin typeface="游ゴシック Medium"/>
                <a:ea typeface="游ゴシック Medium"/>
              </a:endParaRPr>
            </a:p>
          </p:txBody>
        </p:sp>
        <p:sp>
          <p:nvSpPr>
            <p:cNvPr id="1056" name="四角形 138"/>
            <p:cNvSpPr/>
            <p:nvPr userDrawn="1"/>
          </p:nvSpPr>
          <p:spPr>
            <a:xfrm>
              <a:off x="8679421" y="6557561"/>
              <a:ext cx="90000" cy="198380"/>
            </a:xfrm>
            <a:prstGeom prst="rect">
              <a:avLst/>
            </a:prstGeom>
            <a:solidFill>
              <a:schemeClr val="accent5">
                <a:lumMod val="75000"/>
              </a:schemeClr>
            </a:solidFill>
            <a:ln w="12700" cap="flat" cmpd="sng" algn="ctr">
              <a:solidFill>
                <a:schemeClr val="accent5">
                  <a:lumMod val="75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latin typeface="游ゴシック Medium"/>
                <a:ea typeface="游ゴシック Medium"/>
              </a:endParaRPr>
            </a:p>
          </p:txBody>
        </p:sp>
        <p:sp>
          <p:nvSpPr>
            <p:cNvPr id="1057" name="四角形 139"/>
            <p:cNvSpPr/>
            <p:nvPr userDrawn="1"/>
          </p:nvSpPr>
          <p:spPr>
            <a:xfrm>
              <a:off x="8894577" y="6557561"/>
              <a:ext cx="90000" cy="198380"/>
            </a:xfrm>
            <a:prstGeom prst="rect">
              <a:avLst/>
            </a:prstGeom>
            <a:solidFill>
              <a:schemeClr val="accent5">
                <a:lumMod val="50000"/>
              </a:schemeClr>
            </a:solidFill>
            <a:ln w="12700" cap="flat" cmpd="sng" algn="ctr">
              <a:solidFill>
                <a:schemeClr val="accent5">
                  <a:lumMod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latin typeface="游ゴシック Medium"/>
                <a:ea typeface="游ゴシック Medium"/>
              </a:endParaRPr>
            </a:p>
          </p:txBody>
        </p:sp>
        <p:sp>
          <p:nvSpPr>
            <p:cNvPr id="1058" name="四角形 140"/>
            <p:cNvSpPr/>
            <p:nvPr userDrawn="1"/>
          </p:nvSpPr>
          <p:spPr>
            <a:xfrm>
              <a:off x="9109732" y="6557561"/>
              <a:ext cx="90000" cy="198380"/>
            </a:xfrm>
            <a:prstGeom prst="rect">
              <a:avLst/>
            </a:prstGeom>
            <a:solidFill>
              <a:srgbClr val="002060"/>
            </a:solidFill>
            <a:ln w="12700" cap="flat" cmpd="sng" algn="ctr">
              <a:solidFill>
                <a:srgbClr val="00206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latin typeface="游ゴシック Medium"/>
                <a:ea typeface="游ゴシック Medium"/>
              </a:endParaRPr>
            </a:p>
          </p:txBody>
        </p:sp>
        <p:sp>
          <p:nvSpPr>
            <p:cNvPr id="1059" name="四角形 236"/>
            <p:cNvSpPr/>
            <p:nvPr userDrawn="1"/>
          </p:nvSpPr>
          <p:spPr>
            <a:xfrm>
              <a:off x="7818800" y="6557561"/>
              <a:ext cx="90000" cy="198380"/>
            </a:xfrm>
            <a:prstGeom prst="rect">
              <a:avLst/>
            </a:prstGeom>
            <a:solidFill>
              <a:schemeClr val="accent5">
                <a:lumMod val="20000"/>
                <a:lumOff val="80000"/>
                <a:alpha val="50000"/>
              </a:schemeClr>
            </a:solidFill>
            <a:ln w="12700" cap="flat" cmpd="sng" algn="ctr">
              <a:solidFill>
                <a:schemeClr val="accent5">
                  <a:lumMod val="20000"/>
                  <a:lumOff val="80000"/>
                  <a:alpha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latin typeface="游ゴシック Medium"/>
                <a:ea typeface="游ゴシック Medium"/>
              </a:endParaRPr>
            </a:p>
          </p:txBody>
        </p:sp>
      </p:grpSp>
    </p:spTree>
    <p:extLst>
      <p:ext uri="{BB962C8B-B14F-4D97-AF65-F5344CB8AC3E}">
        <p14:creationId xmlns:p14="http://schemas.microsoft.com/office/powerpoint/2010/main" val="2879169399"/>
      </p:ext>
    </p:extLst>
  </p:cSld>
  <p:clrMapOvr>
    <a:masterClrMapping/>
  </p:clrMapOvr>
  <p:hf hdr="0" ftr="0" dt="0"/>
  <p:extLst>
    <p:ext uri="{DCECCB84-F9BA-43D5-87BE-67443E8EF086}">
      <p15:sldGuideLst xmlns:p15="http://schemas.microsoft.com/office/powerpoint/2012/main">
        <p15:guide id="1" pos="2939" userDrawn="1">
          <p15:clr>
            <a:srgbClr val="FBAE40"/>
          </p15:clr>
        </p15:guide>
        <p15:guide id="2" pos="330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ページしおり">
    <p:spTree>
      <p:nvGrpSpPr>
        <p:cNvPr id="0" name=""/>
        <p:cNvGrpSpPr/>
        <p:nvPr/>
      </p:nvGrpSpPr>
      <p:grpSpPr>
        <a:xfrm>
          <a:off x="0" y="0"/>
          <a:ext cx="0" cy="0"/>
          <a:chOff x="0" y="0"/>
          <a:chExt cx="0" cy="0"/>
        </a:xfrm>
      </p:grpSpPr>
      <p:sp>
        <p:nvSpPr>
          <p:cNvPr id="1061" name="直線 156"/>
          <p:cNvSpPr/>
          <p:nvPr userDrawn="1"/>
        </p:nvSpPr>
        <p:spPr>
          <a:xfrm>
            <a:off x="1235181" y="3086675"/>
            <a:ext cx="8582094" cy="0"/>
          </a:xfrm>
          <a:prstGeom prst="line">
            <a:avLst/>
          </a:prstGeom>
          <a:ln w="50800" cap="flat" cmpd="sng" algn="ctr">
            <a:gradFill>
              <a:gsLst>
                <a:gs pos="0">
                  <a:srgbClr val="002060"/>
                </a:gs>
                <a:gs pos="75000">
                  <a:srgbClr val="0070C0"/>
                </a:gs>
                <a:gs pos="100000">
                  <a:srgbClr val="FFFFFF"/>
                </a:gs>
              </a:gsLst>
              <a:lin ang="0" scaled="1"/>
              <a:tileRect/>
            </a:gradFill>
            <a:prstDash val="solid"/>
            <a:miter lim="800000"/>
          </a:ln>
        </p:spPr>
        <p:style>
          <a:lnRef idx="1">
            <a:schemeClr val="accent1"/>
          </a:lnRef>
          <a:fillRef idx="0">
            <a:schemeClr val="accent1"/>
          </a:fillRef>
          <a:effectRef idx="0">
            <a:schemeClr val="accent1"/>
          </a:effectRef>
          <a:fontRef idx="minor">
            <a:schemeClr val="tx1"/>
          </a:fontRef>
        </p:style>
      </p:sp>
      <p:sp>
        <p:nvSpPr>
          <p:cNvPr id="1062" name="スライド番号プレースホルダー 415"/>
          <p:cNvSpPr>
            <a:spLocks noGrp="1"/>
          </p:cNvSpPr>
          <p:nvPr userDrawn="1">
            <p:ph type="sldNum" sz="quarter" idx="1"/>
          </p:nvPr>
        </p:nvSpPr>
        <p:spPr>
          <a:xfrm>
            <a:off x="9930533" y="7116300"/>
            <a:ext cx="614610" cy="443701"/>
          </a:xfr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a:t>
            </a:fld>
            <a:endParaRPr kumimoji="1" lang="ja-JP" altLang="en-US"/>
          </a:p>
        </p:txBody>
      </p:sp>
      <p:grpSp>
        <p:nvGrpSpPr>
          <p:cNvPr id="1063" name="グループ 416"/>
          <p:cNvGrpSpPr/>
          <p:nvPr userDrawn="1"/>
        </p:nvGrpSpPr>
        <p:grpSpPr>
          <a:xfrm>
            <a:off x="8622845" y="7228807"/>
            <a:ext cx="1490503" cy="218687"/>
            <a:chOff x="7818800" y="6557561"/>
            <a:chExt cx="1380932" cy="198380"/>
          </a:xfrm>
        </p:grpSpPr>
        <p:sp>
          <p:nvSpPr>
            <p:cNvPr id="1064" name="四角形 135"/>
            <p:cNvSpPr/>
            <p:nvPr userDrawn="1"/>
          </p:nvSpPr>
          <p:spPr>
            <a:xfrm>
              <a:off x="8464266" y="6557561"/>
              <a:ext cx="90000" cy="198380"/>
            </a:xfrm>
            <a:prstGeom prst="rect">
              <a:avLst/>
            </a:prstGeom>
            <a:solidFill>
              <a:schemeClr val="accent5">
                <a:lumMod val="60000"/>
                <a:lumOff val="40000"/>
              </a:schemeClr>
            </a:solidFill>
            <a:ln w="12700" cap="flat" cmpd="sng" algn="ctr">
              <a:solidFill>
                <a:schemeClr val="accent5">
                  <a:lumMod val="60000"/>
                  <a:lumOff val="4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latin typeface="游ゴシック Medium"/>
                <a:ea typeface="游ゴシック Medium"/>
              </a:endParaRPr>
            </a:p>
          </p:txBody>
        </p:sp>
        <p:sp>
          <p:nvSpPr>
            <p:cNvPr id="1065" name="四角形 136"/>
            <p:cNvSpPr/>
            <p:nvPr userDrawn="1"/>
          </p:nvSpPr>
          <p:spPr>
            <a:xfrm>
              <a:off x="8033956" y="6557561"/>
              <a:ext cx="90000" cy="198380"/>
            </a:xfrm>
            <a:prstGeom prst="rect">
              <a:avLst/>
            </a:prstGeom>
            <a:solidFill>
              <a:schemeClr val="accent5">
                <a:lumMod val="20000"/>
                <a:lumOff val="80000"/>
              </a:schemeClr>
            </a:solidFill>
            <a:ln w="12700" cap="flat" cmpd="sng" algn="ctr">
              <a:solidFill>
                <a:schemeClr val="accent5">
                  <a:lumMod val="20000"/>
                  <a:lumOff val="8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latin typeface="游ゴシック Medium"/>
                <a:ea typeface="游ゴシック Medium"/>
              </a:endParaRPr>
            </a:p>
          </p:txBody>
        </p:sp>
        <p:sp>
          <p:nvSpPr>
            <p:cNvPr id="1066" name="四角形 137"/>
            <p:cNvSpPr/>
            <p:nvPr userDrawn="1"/>
          </p:nvSpPr>
          <p:spPr>
            <a:xfrm>
              <a:off x="8249111" y="6557561"/>
              <a:ext cx="90000" cy="198380"/>
            </a:xfrm>
            <a:prstGeom prst="rect">
              <a:avLst/>
            </a:prstGeom>
            <a:solidFill>
              <a:schemeClr val="accent5">
                <a:lumMod val="40000"/>
                <a:lumOff val="60000"/>
              </a:schemeClr>
            </a:solidFill>
            <a:ln w="12700" cap="flat" cmpd="sng" algn="ctr">
              <a:solidFill>
                <a:schemeClr val="accent5">
                  <a:lumMod val="40000"/>
                  <a:lumOff val="6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latin typeface="游ゴシック Medium"/>
                <a:ea typeface="游ゴシック Medium"/>
              </a:endParaRPr>
            </a:p>
          </p:txBody>
        </p:sp>
        <p:sp>
          <p:nvSpPr>
            <p:cNvPr id="1067" name="四角形 138"/>
            <p:cNvSpPr/>
            <p:nvPr userDrawn="1"/>
          </p:nvSpPr>
          <p:spPr>
            <a:xfrm>
              <a:off x="8679421" y="6557561"/>
              <a:ext cx="90000" cy="198380"/>
            </a:xfrm>
            <a:prstGeom prst="rect">
              <a:avLst/>
            </a:prstGeom>
            <a:solidFill>
              <a:schemeClr val="accent5">
                <a:lumMod val="75000"/>
              </a:schemeClr>
            </a:solidFill>
            <a:ln w="12700" cap="flat" cmpd="sng" algn="ctr">
              <a:solidFill>
                <a:schemeClr val="accent5">
                  <a:lumMod val="75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latin typeface="游ゴシック Medium"/>
                <a:ea typeface="游ゴシック Medium"/>
              </a:endParaRPr>
            </a:p>
          </p:txBody>
        </p:sp>
        <p:sp>
          <p:nvSpPr>
            <p:cNvPr id="1068" name="四角形 139"/>
            <p:cNvSpPr/>
            <p:nvPr userDrawn="1"/>
          </p:nvSpPr>
          <p:spPr>
            <a:xfrm>
              <a:off x="8894577" y="6557561"/>
              <a:ext cx="90000" cy="198380"/>
            </a:xfrm>
            <a:prstGeom prst="rect">
              <a:avLst/>
            </a:prstGeom>
            <a:solidFill>
              <a:schemeClr val="accent5">
                <a:lumMod val="50000"/>
              </a:schemeClr>
            </a:solidFill>
            <a:ln w="12700" cap="flat" cmpd="sng" algn="ctr">
              <a:solidFill>
                <a:schemeClr val="accent5">
                  <a:lumMod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latin typeface="游ゴシック Medium"/>
                <a:ea typeface="游ゴシック Medium"/>
              </a:endParaRPr>
            </a:p>
          </p:txBody>
        </p:sp>
        <p:sp>
          <p:nvSpPr>
            <p:cNvPr id="1069" name="四角形 140"/>
            <p:cNvSpPr/>
            <p:nvPr userDrawn="1"/>
          </p:nvSpPr>
          <p:spPr>
            <a:xfrm>
              <a:off x="9109732" y="6557561"/>
              <a:ext cx="90000" cy="198380"/>
            </a:xfrm>
            <a:prstGeom prst="rect">
              <a:avLst/>
            </a:prstGeom>
            <a:solidFill>
              <a:srgbClr val="002060"/>
            </a:solidFill>
            <a:ln w="12700" cap="flat" cmpd="sng" algn="ctr">
              <a:solidFill>
                <a:srgbClr val="00206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latin typeface="游ゴシック Medium"/>
                <a:ea typeface="游ゴシック Medium"/>
              </a:endParaRPr>
            </a:p>
          </p:txBody>
        </p:sp>
        <p:sp>
          <p:nvSpPr>
            <p:cNvPr id="1070" name="四角形 236"/>
            <p:cNvSpPr/>
            <p:nvPr userDrawn="1"/>
          </p:nvSpPr>
          <p:spPr>
            <a:xfrm>
              <a:off x="7818800" y="6557561"/>
              <a:ext cx="90000" cy="198380"/>
            </a:xfrm>
            <a:prstGeom prst="rect">
              <a:avLst/>
            </a:prstGeom>
            <a:solidFill>
              <a:schemeClr val="accent5">
                <a:lumMod val="20000"/>
                <a:lumOff val="80000"/>
                <a:alpha val="50000"/>
              </a:schemeClr>
            </a:solidFill>
            <a:ln w="12700" cap="flat" cmpd="sng" algn="ctr">
              <a:solidFill>
                <a:schemeClr val="accent5">
                  <a:lumMod val="20000"/>
                  <a:lumOff val="80000"/>
                  <a:alpha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latin typeface="游ゴシック Medium"/>
                <a:ea typeface="游ゴシック Medium"/>
              </a:endParaRPr>
            </a:p>
          </p:txBody>
        </p:sp>
      </p:gr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ページスライド標準">
    <p:spTree>
      <p:nvGrpSpPr>
        <p:cNvPr id="0" name=""/>
        <p:cNvGrpSpPr/>
        <p:nvPr/>
      </p:nvGrpSpPr>
      <p:grpSpPr>
        <a:xfrm>
          <a:off x="0" y="0"/>
          <a:ext cx="0" cy="0"/>
          <a:chOff x="0" y="0"/>
          <a:chExt cx="0" cy="0"/>
        </a:xfrm>
      </p:grpSpPr>
      <p:sp>
        <p:nvSpPr>
          <p:cNvPr id="1072" name="直線 13"/>
          <p:cNvSpPr/>
          <p:nvPr userDrawn="1"/>
        </p:nvSpPr>
        <p:spPr>
          <a:xfrm>
            <a:off x="0" y="841892"/>
            <a:ext cx="10692000" cy="0"/>
          </a:xfrm>
          <a:prstGeom prst="line">
            <a:avLst/>
          </a:prstGeom>
          <a:ln w="50800" cap="flat" cmpd="sng" algn="ctr">
            <a:gradFill>
              <a:gsLst>
                <a:gs pos="0">
                  <a:srgbClr val="002060"/>
                </a:gs>
                <a:gs pos="80000">
                  <a:srgbClr val="0070C0"/>
                </a:gs>
                <a:gs pos="100000">
                  <a:srgbClr val="FFFFFF"/>
                </a:gs>
              </a:gsLst>
              <a:lin ang="0" scaled="1"/>
              <a:tileRect/>
            </a:gradFill>
            <a:prstDash val="solid"/>
            <a:miter lim="800000"/>
          </a:ln>
        </p:spPr>
        <p:style>
          <a:lnRef idx="1">
            <a:schemeClr val="accent1"/>
          </a:lnRef>
          <a:fillRef idx="0">
            <a:schemeClr val="accent1"/>
          </a:fillRef>
          <a:effectRef idx="0">
            <a:schemeClr val="accent1"/>
          </a:effectRef>
          <a:fontRef idx="minor">
            <a:schemeClr val="tx1"/>
          </a:fontRef>
        </p:style>
      </p:sp>
      <p:sp>
        <p:nvSpPr>
          <p:cNvPr id="1073" name="タイトル 15"/>
          <p:cNvSpPr>
            <a:spLocks noGrp="1"/>
          </p:cNvSpPr>
          <p:nvPr userDrawn="1">
            <p:ph type="title" idx="1" hasCustomPrompt="1"/>
          </p:nvPr>
        </p:nvSpPr>
        <p:spPr>
          <a:xfrm>
            <a:off x="292824" y="128976"/>
            <a:ext cx="9946925" cy="711707"/>
          </a:xfrm>
        </p:spPr>
        <p:txBody>
          <a:bodyPr anchor="ctr" anchorCtr="0"/>
          <a:lstStyle>
            <a:lvl1pPr algn="l">
              <a:defRPr sz="2400" b="0">
                <a:latin typeface="游ゴシック Medium"/>
                <a:ea typeface="游ゴシック Medium"/>
              </a:defRPr>
            </a:lvl1pPr>
          </a:lstStyle>
          <a:p>
            <a:pPr/>
            <a:endParaRPr kumimoji="1" lang="ja-JP" altLang="en-US" dirty="0"/>
          </a:p>
        </p:txBody>
      </p:sp>
      <p:sp>
        <p:nvSpPr>
          <p:cNvPr id="1074" name="スライド番号プレースホルダー 37"/>
          <p:cNvSpPr>
            <a:spLocks noGrp="1"/>
          </p:cNvSpPr>
          <p:nvPr userDrawn="1">
            <p:ph type="sldNum" sz="quarter" idx="3"/>
          </p:nvPr>
        </p:nvSpPr>
        <p:spPr>
          <a:xfrm>
            <a:off x="9930533" y="7116300"/>
            <a:ext cx="614610" cy="443701"/>
          </a:xfr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a:t>
            </a:fld>
            <a:endParaRPr kumimoji="1" lang="ja-JP" altLang="en-US"/>
          </a:p>
        </p:txBody>
      </p:sp>
      <p:grpSp>
        <p:nvGrpSpPr>
          <p:cNvPr id="1075" name="グループ 238"/>
          <p:cNvGrpSpPr/>
          <p:nvPr/>
        </p:nvGrpSpPr>
        <p:grpSpPr>
          <a:xfrm>
            <a:off x="8622845" y="7228807"/>
            <a:ext cx="1490503" cy="218687"/>
            <a:chOff x="7818800" y="6557561"/>
            <a:chExt cx="1380932" cy="198380"/>
          </a:xfrm>
        </p:grpSpPr>
        <p:sp>
          <p:nvSpPr>
            <p:cNvPr id="1076" name="四角形 135"/>
            <p:cNvSpPr/>
            <p:nvPr userDrawn="1"/>
          </p:nvSpPr>
          <p:spPr>
            <a:xfrm>
              <a:off x="8464266" y="6557561"/>
              <a:ext cx="90000" cy="198380"/>
            </a:xfrm>
            <a:prstGeom prst="rect">
              <a:avLst/>
            </a:prstGeom>
            <a:solidFill>
              <a:schemeClr val="accent5">
                <a:lumMod val="60000"/>
                <a:lumOff val="40000"/>
              </a:schemeClr>
            </a:solidFill>
            <a:ln w="12700" cap="flat" cmpd="sng" algn="ctr">
              <a:solidFill>
                <a:schemeClr val="accent5">
                  <a:lumMod val="60000"/>
                  <a:lumOff val="4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latin typeface="游ゴシック Medium"/>
                <a:ea typeface="游ゴシック Medium"/>
              </a:endParaRPr>
            </a:p>
          </p:txBody>
        </p:sp>
        <p:sp>
          <p:nvSpPr>
            <p:cNvPr id="1077" name="四角形 136"/>
            <p:cNvSpPr/>
            <p:nvPr userDrawn="1"/>
          </p:nvSpPr>
          <p:spPr>
            <a:xfrm>
              <a:off x="8033956" y="6557561"/>
              <a:ext cx="90000" cy="198380"/>
            </a:xfrm>
            <a:prstGeom prst="rect">
              <a:avLst/>
            </a:prstGeom>
            <a:solidFill>
              <a:schemeClr val="accent5">
                <a:lumMod val="20000"/>
                <a:lumOff val="80000"/>
              </a:schemeClr>
            </a:solidFill>
            <a:ln w="12700" cap="flat" cmpd="sng" algn="ctr">
              <a:solidFill>
                <a:schemeClr val="accent5">
                  <a:lumMod val="20000"/>
                  <a:lumOff val="8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latin typeface="游ゴシック Medium"/>
                <a:ea typeface="游ゴシック Medium"/>
              </a:endParaRPr>
            </a:p>
          </p:txBody>
        </p:sp>
        <p:sp>
          <p:nvSpPr>
            <p:cNvPr id="1078" name="四角形 137"/>
            <p:cNvSpPr/>
            <p:nvPr userDrawn="1"/>
          </p:nvSpPr>
          <p:spPr>
            <a:xfrm>
              <a:off x="8249111" y="6557561"/>
              <a:ext cx="90000" cy="198380"/>
            </a:xfrm>
            <a:prstGeom prst="rect">
              <a:avLst/>
            </a:prstGeom>
            <a:solidFill>
              <a:schemeClr val="accent5">
                <a:lumMod val="40000"/>
                <a:lumOff val="60000"/>
              </a:schemeClr>
            </a:solidFill>
            <a:ln w="12700" cap="flat" cmpd="sng" algn="ctr">
              <a:solidFill>
                <a:schemeClr val="accent5">
                  <a:lumMod val="40000"/>
                  <a:lumOff val="6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latin typeface="游ゴシック Medium"/>
                <a:ea typeface="游ゴシック Medium"/>
              </a:endParaRPr>
            </a:p>
          </p:txBody>
        </p:sp>
        <p:sp>
          <p:nvSpPr>
            <p:cNvPr id="1079" name="四角形 138"/>
            <p:cNvSpPr/>
            <p:nvPr userDrawn="1"/>
          </p:nvSpPr>
          <p:spPr>
            <a:xfrm>
              <a:off x="8679421" y="6557561"/>
              <a:ext cx="90000" cy="198380"/>
            </a:xfrm>
            <a:prstGeom prst="rect">
              <a:avLst/>
            </a:prstGeom>
            <a:solidFill>
              <a:schemeClr val="accent5">
                <a:lumMod val="75000"/>
              </a:schemeClr>
            </a:solidFill>
            <a:ln w="12700" cap="flat" cmpd="sng" algn="ctr">
              <a:solidFill>
                <a:schemeClr val="accent5">
                  <a:lumMod val="75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latin typeface="游ゴシック Medium"/>
                <a:ea typeface="游ゴシック Medium"/>
              </a:endParaRPr>
            </a:p>
          </p:txBody>
        </p:sp>
        <p:sp>
          <p:nvSpPr>
            <p:cNvPr id="1080" name="四角形 139"/>
            <p:cNvSpPr/>
            <p:nvPr userDrawn="1"/>
          </p:nvSpPr>
          <p:spPr>
            <a:xfrm>
              <a:off x="8894577" y="6557561"/>
              <a:ext cx="90000" cy="198380"/>
            </a:xfrm>
            <a:prstGeom prst="rect">
              <a:avLst/>
            </a:prstGeom>
            <a:solidFill>
              <a:schemeClr val="accent5">
                <a:lumMod val="50000"/>
              </a:schemeClr>
            </a:solidFill>
            <a:ln w="12700" cap="flat" cmpd="sng" algn="ctr">
              <a:solidFill>
                <a:schemeClr val="accent5">
                  <a:lumMod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latin typeface="游ゴシック Medium"/>
                <a:ea typeface="游ゴシック Medium"/>
              </a:endParaRPr>
            </a:p>
          </p:txBody>
        </p:sp>
        <p:sp>
          <p:nvSpPr>
            <p:cNvPr id="1081" name="四角形 140"/>
            <p:cNvSpPr/>
            <p:nvPr userDrawn="1"/>
          </p:nvSpPr>
          <p:spPr>
            <a:xfrm>
              <a:off x="9109732" y="6557561"/>
              <a:ext cx="90000" cy="198380"/>
            </a:xfrm>
            <a:prstGeom prst="rect">
              <a:avLst/>
            </a:prstGeom>
            <a:solidFill>
              <a:srgbClr val="002060"/>
            </a:solidFill>
            <a:ln w="12700" cap="flat" cmpd="sng" algn="ctr">
              <a:solidFill>
                <a:srgbClr val="00206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latin typeface="游ゴシック Medium"/>
                <a:ea typeface="游ゴシック Medium"/>
              </a:endParaRPr>
            </a:p>
          </p:txBody>
        </p:sp>
        <p:sp>
          <p:nvSpPr>
            <p:cNvPr id="1082" name="四角形 236"/>
            <p:cNvSpPr/>
            <p:nvPr userDrawn="1"/>
          </p:nvSpPr>
          <p:spPr>
            <a:xfrm>
              <a:off x="7818800" y="6557561"/>
              <a:ext cx="90000" cy="198380"/>
            </a:xfrm>
            <a:prstGeom prst="rect">
              <a:avLst/>
            </a:prstGeom>
            <a:solidFill>
              <a:schemeClr val="accent5">
                <a:lumMod val="20000"/>
                <a:lumOff val="80000"/>
                <a:alpha val="50000"/>
              </a:schemeClr>
            </a:solidFill>
            <a:ln w="12700" cap="flat" cmpd="sng" algn="ctr">
              <a:solidFill>
                <a:schemeClr val="accent5">
                  <a:lumMod val="20000"/>
                  <a:lumOff val="80000"/>
                  <a:alpha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latin typeface="游ゴシック Medium"/>
                <a:ea typeface="游ゴシック Medium"/>
              </a:endParaRPr>
            </a:p>
          </p:txBody>
        </p:sp>
      </p:gr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ページスライド2">
    <p:spTree>
      <p:nvGrpSpPr>
        <p:cNvPr id="0" name=""/>
        <p:cNvGrpSpPr/>
        <p:nvPr/>
      </p:nvGrpSpPr>
      <p:grpSpPr>
        <a:xfrm>
          <a:off x="0" y="0"/>
          <a:ext cx="0" cy="0"/>
          <a:chOff x="0" y="0"/>
          <a:chExt cx="0" cy="0"/>
        </a:xfrm>
      </p:grpSpPr>
      <p:sp>
        <p:nvSpPr>
          <p:cNvPr id="1084" name="直線 13"/>
          <p:cNvSpPr/>
          <p:nvPr userDrawn="1"/>
        </p:nvSpPr>
        <p:spPr>
          <a:xfrm>
            <a:off x="0" y="841892"/>
            <a:ext cx="10692000" cy="0"/>
          </a:xfrm>
          <a:prstGeom prst="line">
            <a:avLst/>
          </a:prstGeom>
          <a:ln w="50800" cap="flat" cmpd="sng" algn="ctr">
            <a:gradFill>
              <a:gsLst>
                <a:gs pos="0">
                  <a:srgbClr val="002060"/>
                </a:gs>
                <a:gs pos="86000">
                  <a:srgbClr val="0070C0"/>
                </a:gs>
                <a:gs pos="100000">
                  <a:srgbClr val="FFFFFF"/>
                </a:gs>
              </a:gsLst>
              <a:lin ang="0" scaled="1"/>
              <a:tileRect/>
            </a:gradFill>
            <a:prstDash val="solid"/>
            <a:miter lim="800000"/>
          </a:ln>
        </p:spPr>
        <p:style>
          <a:lnRef idx="1">
            <a:schemeClr val="accent1"/>
          </a:lnRef>
          <a:fillRef idx="0">
            <a:schemeClr val="accent1"/>
          </a:fillRef>
          <a:effectRef idx="0">
            <a:schemeClr val="accent1"/>
          </a:effectRef>
          <a:fontRef idx="minor">
            <a:schemeClr val="tx1"/>
          </a:fontRef>
        </p:style>
      </p:sp>
      <p:sp>
        <p:nvSpPr>
          <p:cNvPr id="1085" name="タイトル 15"/>
          <p:cNvSpPr>
            <a:spLocks noGrp="1"/>
          </p:cNvSpPr>
          <p:nvPr userDrawn="1">
            <p:ph type="title" idx="1" hasCustomPrompt="1"/>
          </p:nvPr>
        </p:nvSpPr>
        <p:spPr>
          <a:xfrm>
            <a:off x="292824" y="128976"/>
            <a:ext cx="9946925" cy="711707"/>
          </a:xfrm>
        </p:spPr>
        <p:txBody>
          <a:bodyPr anchor="ctr" anchorCtr="0"/>
          <a:lstStyle>
            <a:lvl1pPr algn="l">
              <a:defRPr sz="2400" b="0">
                <a:latin typeface="游ゴシック Medium"/>
                <a:ea typeface="游ゴシック Medium"/>
              </a:defRPr>
            </a:lvl1pPr>
          </a:lstStyle>
          <a:p>
            <a:pPr/>
            <a:endParaRPr kumimoji="1" lang="ja-JP" altLang="en-US" dirty="0"/>
          </a:p>
        </p:txBody>
      </p:sp>
      <p:sp>
        <p:nvSpPr>
          <p:cNvPr id="1086" name="スライド番号プレースホルダー 37"/>
          <p:cNvSpPr>
            <a:spLocks noGrp="1"/>
          </p:cNvSpPr>
          <p:nvPr userDrawn="1">
            <p:ph type="sldNum" sz="quarter" idx="3"/>
          </p:nvPr>
        </p:nvSpPr>
        <p:spPr>
          <a:xfrm>
            <a:off x="9931900" y="7116300"/>
            <a:ext cx="613240" cy="443701"/>
          </a:xfr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a:t>
            </a:fld>
            <a:endParaRPr kumimoji="1" lang="ja-JP" altLang="en-US"/>
          </a:p>
        </p:txBody>
      </p:sp>
      <p:grpSp>
        <p:nvGrpSpPr>
          <p:cNvPr id="1087" name="グループ 150"/>
          <p:cNvGrpSpPr/>
          <p:nvPr/>
        </p:nvGrpSpPr>
        <p:grpSpPr>
          <a:xfrm>
            <a:off x="8487762" y="7056773"/>
            <a:ext cx="1490503" cy="396850"/>
            <a:chOff x="6698024" y="4365000"/>
            <a:chExt cx="1380932" cy="360000"/>
          </a:xfrm>
        </p:grpSpPr>
        <p:sp>
          <p:nvSpPr>
            <p:cNvPr id="1088" name="四角形 135"/>
            <p:cNvSpPr/>
            <p:nvPr userDrawn="1"/>
          </p:nvSpPr>
          <p:spPr>
            <a:xfrm>
              <a:off x="7343490" y="4473000"/>
              <a:ext cx="90000" cy="252000"/>
            </a:xfrm>
            <a:prstGeom prst="rect">
              <a:avLst/>
            </a:prstGeom>
            <a:solidFill>
              <a:schemeClr val="accent5">
                <a:lumMod val="60000"/>
                <a:lumOff val="40000"/>
              </a:schemeClr>
            </a:solidFill>
            <a:ln w="12700" cap="flat" cmpd="sng" algn="ctr">
              <a:solidFill>
                <a:schemeClr val="accent5">
                  <a:lumMod val="60000"/>
                  <a:lumOff val="4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latin typeface="游ゴシック Medium"/>
                <a:ea typeface="游ゴシック Medium"/>
              </a:endParaRPr>
            </a:p>
          </p:txBody>
        </p:sp>
        <p:sp>
          <p:nvSpPr>
            <p:cNvPr id="1089" name="四角形 136"/>
            <p:cNvSpPr/>
            <p:nvPr userDrawn="1"/>
          </p:nvSpPr>
          <p:spPr>
            <a:xfrm>
              <a:off x="6913180" y="4545000"/>
              <a:ext cx="90000" cy="180000"/>
            </a:xfrm>
            <a:prstGeom prst="rect">
              <a:avLst/>
            </a:prstGeom>
            <a:solidFill>
              <a:schemeClr val="accent5">
                <a:lumMod val="20000"/>
                <a:lumOff val="80000"/>
              </a:schemeClr>
            </a:solidFill>
            <a:ln w="12700" cap="flat" cmpd="sng" algn="ctr">
              <a:solidFill>
                <a:schemeClr val="accent5">
                  <a:lumMod val="20000"/>
                  <a:lumOff val="8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latin typeface="游ゴシック Medium"/>
                <a:ea typeface="游ゴシック Medium"/>
              </a:endParaRPr>
            </a:p>
          </p:txBody>
        </p:sp>
        <p:sp>
          <p:nvSpPr>
            <p:cNvPr id="1090" name="四角形 137"/>
            <p:cNvSpPr/>
            <p:nvPr userDrawn="1"/>
          </p:nvSpPr>
          <p:spPr>
            <a:xfrm>
              <a:off x="7128335" y="4509000"/>
              <a:ext cx="90000" cy="216000"/>
            </a:xfrm>
            <a:prstGeom prst="rect">
              <a:avLst/>
            </a:prstGeom>
            <a:solidFill>
              <a:schemeClr val="accent5">
                <a:lumMod val="40000"/>
                <a:lumOff val="60000"/>
              </a:schemeClr>
            </a:solidFill>
            <a:ln w="12700" cap="flat" cmpd="sng" algn="ctr">
              <a:solidFill>
                <a:schemeClr val="accent5">
                  <a:lumMod val="40000"/>
                  <a:lumOff val="6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latin typeface="游ゴシック Medium"/>
                <a:ea typeface="游ゴシック Medium"/>
              </a:endParaRPr>
            </a:p>
          </p:txBody>
        </p:sp>
        <p:sp>
          <p:nvSpPr>
            <p:cNvPr id="1091" name="四角形 138"/>
            <p:cNvSpPr/>
            <p:nvPr userDrawn="1"/>
          </p:nvSpPr>
          <p:spPr>
            <a:xfrm>
              <a:off x="7558645" y="4437000"/>
              <a:ext cx="90000" cy="288000"/>
            </a:xfrm>
            <a:prstGeom prst="rect">
              <a:avLst/>
            </a:prstGeom>
            <a:solidFill>
              <a:schemeClr val="accent5">
                <a:lumMod val="75000"/>
              </a:schemeClr>
            </a:solidFill>
            <a:ln w="12700" cap="flat" cmpd="sng" algn="ctr">
              <a:solidFill>
                <a:schemeClr val="accent5">
                  <a:lumMod val="75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latin typeface="游ゴシック Medium"/>
                <a:ea typeface="游ゴシック Medium"/>
              </a:endParaRPr>
            </a:p>
          </p:txBody>
        </p:sp>
        <p:sp>
          <p:nvSpPr>
            <p:cNvPr id="1092" name="四角形 139"/>
            <p:cNvSpPr/>
            <p:nvPr userDrawn="1"/>
          </p:nvSpPr>
          <p:spPr>
            <a:xfrm>
              <a:off x="7773801" y="4401000"/>
              <a:ext cx="90000" cy="324000"/>
            </a:xfrm>
            <a:prstGeom prst="rect">
              <a:avLst/>
            </a:prstGeom>
            <a:solidFill>
              <a:schemeClr val="accent5">
                <a:lumMod val="50000"/>
              </a:schemeClr>
            </a:solidFill>
            <a:ln w="12700" cap="flat" cmpd="sng" algn="ctr">
              <a:solidFill>
                <a:schemeClr val="accent5">
                  <a:lumMod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latin typeface="游ゴシック Medium"/>
                <a:ea typeface="游ゴシック Medium"/>
              </a:endParaRPr>
            </a:p>
          </p:txBody>
        </p:sp>
        <p:sp>
          <p:nvSpPr>
            <p:cNvPr id="1093" name="四角形 140"/>
            <p:cNvSpPr/>
            <p:nvPr userDrawn="1"/>
          </p:nvSpPr>
          <p:spPr>
            <a:xfrm>
              <a:off x="7988956" y="4365000"/>
              <a:ext cx="90000" cy="360000"/>
            </a:xfrm>
            <a:prstGeom prst="rect">
              <a:avLst/>
            </a:prstGeom>
            <a:solidFill>
              <a:srgbClr val="002060"/>
            </a:solidFill>
            <a:ln w="12700" cap="flat" cmpd="sng" algn="ctr">
              <a:solidFill>
                <a:srgbClr val="00206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latin typeface="游ゴシック Medium"/>
                <a:ea typeface="游ゴシック Medium"/>
              </a:endParaRPr>
            </a:p>
          </p:txBody>
        </p:sp>
        <p:sp>
          <p:nvSpPr>
            <p:cNvPr id="1094" name="四角形 236"/>
            <p:cNvSpPr/>
            <p:nvPr userDrawn="1"/>
          </p:nvSpPr>
          <p:spPr>
            <a:xfrm>
              <a:off x="6698024" y="4581000"/>
              <a:ext cx="90000" cy="144000"/>
            </a:xfrm>
            <a:prstGeom prst="rect">
              <a:avLst/>
            </a:prstGeom>
            <a:solidFill>
              <a:schemeClr val="accent5">
                <a:lumMod val="20000"/>
                <a:lumOff val="80000"/>
                <a:alpha val="50000"/>
              </a:schemeClr>
            </a:solidFill>
            <a:ln w="12700" cap="flat" cmpd="sng" algn="ctr">
              <a:solidFill>
                <a:schemeClr val="accent5">
                  <a:lumMod val="20000"/>
                  <a:lumOff val="80000"/>
                  <a:alpha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latin typeface="游ゴシック Medium"/>
                <a:ea typeface="游ゴシック Medium"/>
              </a:endParaRPr>
            </a:p>
          </p:txBody>
        </p:sp>
      </p:grpSp>
    </p:spTree>
  </p:cSld>
  <p:clrMapOvr>
    <a:masterClrMapping/>
  </p:clrMapOvr>
  <p:hf hdr="0" ftr="0" dt="0"/>
</p:sldLayout>
</file>

<file path=ppt/slideMasters/_rels/slideMaster1.xml.rels><?xml version="1.0" encoding="UTF-8"?><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0"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7" r:id="rId1"/>
    <p:sldLayoutId id="2147483679" r:id="rId2"/>
    <p:sldLayoutId id="2147483676" r:id="rId3"/>
    <p:sldLayoutId id="2147483680" r:id="rId4"/>
    <p:sldLayoutId id="2147483661" r:id="rId5"/>
    <p:sldLayoutId id="2147483675" r:id="rId6"/>
  </p:sldLayoutIdLst>
  <p:hf hdr="0" ftr="0" dt="0"/>
  <p:txStyles>
    <p:titleStyle>
      <a:lvl1pPr algn="ctr" defTabSz="914400" rtl="0" eaLnBrk="1" latinLnBrk="0" hangingPunct="1">
        <a:spcBef>
          <a:spcPct val="0"/>
        </a:spcBef>
        <a:buNone/>
        <a:defRPr kumimoji="1" sz="4400" b="0" kern="1200">
          <a:solidFill>
            <a:schemeClr val="tx1"/>
          </a:solidFill>
          <a:latin typeface="+mj-ea"/>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457200" indent="-457200" algn="l" defTabSz="914400" rtl="0" eaLnBrk="1" latinLnBrk="0" hangingPunct="1">
        <a:spcBef>
          <a:spcPct val="20000"/>
        </a:spcBef>
        <a:buFont typeface="Arial" panose="020B0604020202020204" pitchFamily="34" charset="0"/>
        <a:buChar char="•"/>
        <a:defRPr kumimoji="1" sz="3200" kern="1200">
          <a:solidFill>
            <a:schemeClr val="tx1"/>
          </a:solidFill>
          <a:latin typeface="+mn-ea"/>
          <a:ea typeface="+mn-ea"/>
          <a:cs typeface="+mn-cs"/>
        </a:defRPr>
      </a:lvl1pPr>
      <a:lvl2pPr marL="914400" indent="-45720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257300" indent="-3429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714500" indent="-342900" algn="l" defTabSz="914400" rtl="0" eaLnBrk="1" latinLnBrk="0" hangingPunct="1">
        <a:spcBef>
          <a:spcPct val="20000"/>
        </a:spcBef>
        <a:buSzPct val="100000"/>
        <a:buFont typeface="Arial" panose="020B0604020202020204" pitchFamily="34" charset="0"/>
        <a:buChar char="•"/>
        <a:defRPr kumimoji="1" sz="2000" kern="1200">
          <a:solidFill>
            <a:schemeClr val="tx1"/>
          </a:solidFill>
          <a:latin typeface="+mn-lt"/>
          <a:ea typeface="+mn-ea"/>
          <a:cs typeface="+mn-cs"/>
        </a:defRPr>
      </a:lvl4pPr>
      <a:lvl5pPr marL="2171700" marR="0" indent="-342900" algn="l" defTabSz="914400" rtl="0" eaLnBrk="1" fontAlgn="auto" latinLnBrk="0" hangingPunct="1">
        <a:lnSpc>
          <a:spcPct val="100000"/>
        </a:lnSpc>
        <a:spcBef>
          <a:spcPct val="20000"/>
        </a:spcBef>
        <a:spcAft>
          <a:spcPts val="0"/>
        </a:spcAft>
        <a:buClrTx/>
        <a:buSzPct val="100000"/>
        <a:buFont typeface="Arial" panose="020B0604020202020204" pitchFamily="34" charset="0"/>
        <a:buChar char="•"/>
        <a:tabLst/>
        <a:defRPr kumimoji="1" sz="2000" kern="1200">
          <a:solidFill>
            <a:schemeClr val="tx1"/>
          </a:solidFill>
          <a:latin typeface="+mn-lt"/>
          <a:ea typeface="+mn-ea"/>
          <a:cs typeface="+mn-cs"/>
        </a:defRPr>
      </a:lvl5pPr>
      <a:lvl6pPr marL="2571750" indent="-28575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6pPr>
      <a:lvl7pPr marL="3028950" indent="-285750" algn="l" defTabSz="914400" rtl="0" eaLnBrk="1" latinLnBrk="0" hangingPunct="1">
        <a:spcBef>
          <a:spcPct val="20000"/>
        </a:spcBef>
        <a:buFont typeface="Arial" panose="020B0604020202020204" pitchFamily="34" charset="0"/>
        <a:buChar char="•"/>
        <a:defRPr kumimoji="1" sz="1600" kern="1200">
          <a:solidFill>
            <a:schemeClr val="tx1"/>
          </a:solidFill>
          <a:latin typeface="+mn-lt"/>
          <a:ea typeface="+mj-ea"/>
          <a:cs typeface="+mn-cs"/>
        </a:defRPr>
      </a:lvl7pPr>
      <a:lvl8pPr marL="3486150" indent="-285750" algn="l" defTabSz="914400" rtl="0" eaLnBrk="1" latinLnBrk="0" hangingPunct="1">
        <a:spcBef>
          <a:spcPct val="20000"/>
        </a:spcBef>
        <a:buFont typeface="Arial" panose="020B0604020202020204" pitchFamily="34" charset="0"/>
        <a:buChar char="•"/>
        <a:defRPr kumimoji="1" sz="1600" kern="1200">
          <a:solidFill>
            <a:schemeClr val="tx1"/>
          </a:solidFill>
          <a:latin typeface="+mn-lt"/>
          <a:ea typeface="+mj-ea"/>
          <a:cs typeface="+mn-cs"/>
        </a:defRPr>
      </a:lvl8pPr>
      <a:lvl9pPr marL="3943350" indent="-285750" algn="l" defTabSz="914400" rtl="0" eaLnBrk="1" latinLnBrk="0" hangingPunct="1">
        <a:spcBef>
          <a:spcPct val="20000"/>
        </a:spcBef>
        <a:buFont typeface="Arial" panose="020B0604020202020204" pitchFamily="34" charset="0"/>
        <a:buChar char="•"/>
        <a:defRPr kumimoji="1" sz="16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s>
</file>

<file path=ppt/slides/_rels/slide10.xml.rels><?xml version="1.0" encoding="UTF-8"?><Relationships xmlns="http://schemas.openxmlformats.org/package/2006/relationships"><Relationship Id="rId1" Type="http://schemas.openxmlformats.org/officeDocument/2006/relationships/hyperlink" Target="https://gbiz-id.go.jp/top/manual/pdf/QuickManual_Prime.pdf" TargetMode="External" /><Relationship Id="rId2" Type="http://schemas.openxmlformats.org/officeDocument/2006/relationships/image" Target="../media/image9.emf" /><Relationship Id="rId3" Type="http://schemas.openxmlformats.org/officeDocument/2006/relationships/slideLayout" Target="../slideLayouts/slideLayout5.xml" /></Relationships>
</file>

<file path=ppt/slides/_rels/slide11.xml.rels><?xml version="1.0" encoding="UTF-8"?><Relationships xmlns="http://schemas.openxmlformats.org/package/2006/relationships"><Relationship Id="rId1" Type="http://schemas.openxmlformats.org/officeDocument/2006/relationships/hyperlink" Target="https://gbiz-id.go.jp/top/manual/pdf/QuickManual_Prime.pdf" TargetMode="External" /><Relationship Id="rId2" Type="http://schemas.openxmlformats.org/officeDocument/2006/relationships/image" Target="../media/image10.emf" /><Relationship Id="rId3" Type="http://schemas.openxmlformats.org/officeDocument/2006/relationships/slideLayout" Target="../slideLayouts/slideLayout5.xml" /></Relationships>
</file>

<file path=ppt/slides/_rels/slide12.xml.rels><?xml version="1.0" encoding="UTF-8"?><Relationships xmlns="http://schemas.openxmlformats.org/package/2006/relationships"><Relationship Id="rId1" Type="http://schemas.openxmlformats.org/officeDocument/2006/relationships/hyperlink" Target="https://gbiz-id.go.jp/top/manual/pdf/QuickManual_Prime.pdf" TargetMode="External" /><Relationship Id="rId2" Type="http://schemas.openxmlformats.org/officeDocument/2006/relationships/image" Target="../media/image11.emf" /><Relationship Id="rId3" Type="http://schemas.openxmlformats.org/officeDocument/2006/relationships/slideLayout" Target="../slideLayouts/slideLayout5.xml" /></Relationships>
</file>

<file path=ppt/slides/_rels/slide13.xml.rels><?xml version="1.0" encoding="UTF-8"?><Relationships xmlns="http://schemas.openxmlformats.org/package/2006/relationships"><Relationship Id="rId1" Type="http://schemas.openxmlformats.org/officeDocument/2006/relationships/hyperlink" Target="https://gbiz-id.go.jp/top/manual/pdf/QuickManual_Prime.pdf" TargetMode="External" /><Relationship Id="rId2" Type="http://schemas.openxmlformats.org/officeDocument/2006/relationships/image" Target="../media/image12.emf" /><Relationship Id="rId3" Type="http://schemas.openxmlformats.org/officeDocument/2006/relationships/slideLayout" Target="../slideLayouts/slideLayout5.xml" /></Relationships>
</file>

<file path=ppt/slides/_rels/slide14.xml.rels><?xml version="1.0" encoding="UTF-8"?><Relationships xmlns="http://schemas.openxmlformats.org/package/2006/relationships"><Relationship Id="rId1" Type="http://schemas.openxmlformats.org/officeDocument/2006/relationships/hyperlink" Target="https://gbiz-id.go.jp/top/manual/pdf/QuickManual_Prime.pdf" TargetMode="External" /><Relationship Id="rId2" Type="http://schemas.openxmlformats.org/officeDocument/2006/relationships/image" Target="../media/image13.png" /><Relationship Id="rId3" Type="http://schemas.openxmlformats.org/officeDocument/2006/relationships/slideLayout" Target="../slideLayouts/slideLayout5.xml" /></Relationships>
</file>

<file path=ppt/slides/_rels/slide15.xml.rels><?xml version="1.0" encoding="UTF-8"?><Relationships xmlns="http://schemas.openxmlformats.org/package/2006/relationships"><Relationship Id="rId1" Type="http://schemas.openxmlformats.org/officeDocument/2006/relationships/hyperlink" Target="https://gbiz-id.go.jp/top/manual/pdf/QuickManual_Prime.pdf" TargetMode="External" /><Relationship Id="rId2" Type="http://schemas.openxmlformats.org/officeDocument/2006/relationships/image" Target="../media/image14.emf" /><Relationship Id="rId3" Type="http://schemas.openxmlformats.org/officeDocument/2006/relationships/slideLayout" Target="../slideLayouts/slideLayout5.xml" /></Relationships>
</file>

<file path=ppt/slides/_rels/slide16.xml.rels><?xml version="1.0" encoding="UTF-8"?><Relationships xmlns="http://schemas.openxmlformats.org/package/2006/relationships"><Relationship Id="rId1" Type="http://schemas.openxmlformats.org/officeDocument/2006/relationships/hyperlink" Target="https://gbiz-id.go.jp/top/manual/pdf/QuickManual_Prime.pdf" TargetMode="External" /><Relationship Id="rId2" Type="http://schemas.openxmlformats.org/officeDocument/2006/relationships/image" Target="../media/image15.emf" /><Relationship Id="rId3" Type="http://schemas.openxmlformats.org/officeDocument/2006/relationships/slideLayout" Target="../slideLayouts/slideLayout5.xml" /></Relationships>
</file>

<file path=ppt/slides/_rels/slide17.xml.rels><?xml version="1.0" encoding="UTF-8"?><Relationships xmlns="http://schemas.openxmlformats.org/package/2006/relationships"><Relationship Id="rId1" Type="http://schemas.openxmlformats.org/officeDocument/2006/relationships/hyperlink" Target="https://gbiz-id.go.jp/top/manual/pdf/QuickManual_Prime.pdf" TargetMode="External" /><Relationship Id="rId2" Type="http://schemas.openxmlformats.org/officeDocument/2006/relationships/image" Target="../media/image16.emf" /><Relationship Id="rId3" Type="http://schemas.openxmlformats.org/officeDocument/2006/relationships/slideLayout" Target="../slideLayouts/slideLayout5.xml" /></Relationships>
</file>

<file path=ppt/slides/_rels/slide18.xml.rels><?xml version="1.0" encoding="UTF-8"?><Relationships xmlns="http://schemas.openxmlformats.org/package/2006/relationships"><Relationship Id="rId1" Type="http://schemas.openxmlformats.org/officeDocument/2006/relationships/hyperlink" Target="https://gbiz-id.go.jp/top/manual/pdf/QuickManual_Prime.pdf" TargetMode="External" /><Relationship Id="rId2" Type="http://schemas.openxmlformats.org/officeDocument/2006/relationships/image" Target="../media/image17.emf" /><Relationship Id="rId3" Type="http://schemas.openxmlformats.org/officeDocument/2006/relationships/slideLayout" Target="../slideLayouts/slideLayout5.xml" /></Relationships>
</file>

<file path=ppt/slides/_rels/slide19.xml.rels><?xml version="1.0" encoding="UTF-8"?><Relationships xmlns="http://schemas.openxmlformats.org/package/2006/relationships"><Relationship Id="rId1" Type="http://schemas.openxmlformats.org/officeDocument/2006/relationships/hyperlink" Target="https://gbiz-id.go.jp/top/manual/pdf/QuickManual_Prime.pdf" TargetMode="External" /><Relationship Id="rId2" Type="http://schemas.openxmlformats.org/officeDocument/2006/relationships/image" Target="../media/image18.emf" /><Relationship Id="rId3" Type="http://schemas.openxmlformats.org/officeDocument/2006/relationships/slideLayout" Target="../slideLayouts/slideLayout5.xml" /></Relationships>
</file>

<file path=ppt/slides/_rels/slide2.xml.rels><?xml version="1.0" encoding="UTF-8"?><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notesSlide" Target="../notesSlides/notesSlide2.xml" /></Relationships>
</file>

<file path=ppt/slides/_rels/slide20.xml.rels><?xml version="1.0" encoding="UTF-8"?><Relationships xmlns="http://schemas.openxmlformats.org/package/2006/relationships"><Relationship Id="rId1" Type="http://schemas.openxmlformats.org/officeDocument/2006/relationships/hyperlink" Target="https://gbiz-id.go.jp/top/manual/pdf/QuickManual_Prime.pdf" TargetMode="External" /><Relationship Id="rId2" Type="http://schemas.openxmlformats.org/officeDocument/2006/relationships/image" Target="../media/image19.emf" /><Relationship Id="rId3" Type="http://schemas.openxmlformats.org/officeDocument/2006/relationships/slideLayout" Target="../slideLayouts/slideLayout5.xml" /></Relationships>
</file>

<file path=ppt/slides/_rels/slide21.xml.rels><?xml version="1.0" encoding="UTF-8"?><Relationships xmlns="http://schemas.openxmlformats.org/package/2006/relationships"><Relationship Id="rId1" Type="http://schemas.openxmlformats.org/officeDocument/2006/relationships/image" Target="../media/image20.emf" /><Relationship Id="rId2" Type="http://schemas.openxmlformats.org/officeDocument/2006/relationships/hyperlink" Target="https://gbiz-id.go.jp/top/manual/pdf/QuickManual_Member.pdf" TargetMode="External" /><Relationship Id="rId3" Type="http://schemas.openxmlformats.org/officeDocument/2006/relationships/slideLayout" Target="../slideLayouts/slideLayout5.xml" /></Relationships>
</file>

<file path=ppt/slides/_rels/slide22.xml.rels><?xml version="1.0" encoding="UTF-8"?><Relationships xmlns="http://schemas.openxmlformats.org/package/2006/relationships"><Relationship Id="rId1" Type="http://schemas.openxmlformats.org/officeDocument/2006/relationships/hyperlink" Target="https://gbiz-id.go.jp/top/manual/pdf/QuickManual_Member.pdf" TargetMode="External" /><Relationship Id="rId2" Type="http://schemas.openxmlformats.org/officeDocument/2006/relationships/image" Target="../media/image21.emf" /><Relationship Id="rId3" Type="http://schemas.openxmlformats.org/officeDocument/2006/relationships/slideLayout" Target="../slideLayouts/slideLayout5.xml" /></Relationships>
</file>

<file path=ppt/slides/_rels/slide23.xml.rels><?xml version="1.0" encoding="UTF-8"?><Relationships xmlns="http://schemas.openxmlformats.org/package/2006/relationships"><Relationship Id="rId1" Type="http://schemas.openxmlformats.org/officeDocument/2006/relationships/hyperlink" Target="https://gbiz-id.go.jp/top/manual/pdf/QuickManual_Member.pdf" TargetMode="External" /><Relationship Id="rId2" Type="http://schemas.openxmlformats.org/officeDocument/2006/relationships/image" Target="../media/image22.png" /><Relationship Id="rId3" Type="http://schemas.openxmlformats.org/officeDocument/2006/relationships/slideLayout" Target="../slideLayouts/slideLayout5.xml" /></Relationships>
</file>

<file path=ppt/slides/_rels/slide24.xml.rels><?xml version="1.0" encoding="UTF-8"?><Relationships xmlns="http://schemas.openxmlformats.org/package/2006/relationships"><Relationship Id="rId1" Type="http://schemas.openxmlformats.org/officeDocument/2006/relationships/hyperlink" Target="https://gbiz-id.go.jp/top/manual/pdf/QuickManual_Member.pdf" TargetMode="External" /><Relationship Id="rId2" Type="http://schemas.openxmlformats.org/officeDocument/2006/relationships/image" Target="../media/image23.emf" /><Relationship Id="rId3" Type="http://schemas.openxmlformats.org/officeDocument/2006/relationships/slideLayout" Target="../slideLayouts/slideLayout5.xml" /></Relationships>
</file>

<file path=ppt/slides/_rels/slide25.xml.rels><?xml version="1.0" encoding="UTF-8"?><Relationships xmlns="http://schemas.openxmlformats.org/package/2006/relationships"><Relationship Id="rId1" Type="http://schemas.openxmlformats.org/officeDocument/2006/relationships/hyperlink" Target="https://gbiz-id.go.jp/top/manual/pdf/QuickManual_Member.pdf" TargetMode="External" /><Relationship Id="rId2" Type="http://schemas.openxmlformats.org/officeDocument/2006/relationships/image" Target="../media/image24.emf" /><Relationship Id="rId3" Type="http://schemas.openxmlformats.org/officeDocument/2006/relationships/slideLayout" Target="../slideLayouts/slideLayout5.xml" /></Relationships>
</file>

<file path=ppt/slides/_rels/slide26.xml.rels><?xml version="1.0" encoding="UTF-8"?><Relationships xmlns="http://schemas.openxmlformats.org/package/2006/relationships"><Relationship Id="rId1" Type="http://schemas.openxmlformats.org/officeDocument/2006/relationships/hyperlink" Target="https://gbiz-id.go.jp/top/manual/pdf/QuickManual_Member.pdf" TargetMode="External" /><Relationship Id="rId2" Type="http://schemas.openxmlformats.org/officeDocument/2006/relationships/image" Target="../media/image25.emf" /><Relationship Id="rId3" Type="http://schemas.openxmlformats.org/officeDocument/2006/relationships/slideLayout" Target="../slideLayouts/slideLayout5.xml" /></Relationships>
</file>

<file path=ppt/slides/_rels/slide27.xml.rels><?xml version="1.0" encoding="UTF-8"?><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notesSlide" Target="../notesSlides/notesSlide4.xml" /></Relationships>
</file>

<file path=ppt/slides/_rels/slide28.xml.rels><?xml version="1.0" encoding="UTF-8"?><Relationships xmlns="http://schemas.openxmlformats.org/package/2006/relationships"><Relationship Id="rId1" Type="http://schemas.openxmlformats.org/officeDocument/2006/relationships/image" Target="../media/image26.png" /><Relationship Id="rId2" Type="http://schemas.openxmlformats.org/officeDocument/2006/relationships/slideLayout" Target="../slideLayouts/slideLayout5.xml" /></Relationships>
</file>

<file path=ppt/slides/_rels/slide29.xml.rels><?xml version="1.0" encoding="UTF-8"?><Relationships xmlns="http://schemas.openxmlformats.org/package/2006/relationships"><Relationship Id="rId1" Type="http://schemas.openxmlformats.org/officeDocument/2006/relationships/image" Target="../media/image27.emf" /><Relationship Id="rId2" Type="http://schemas.openxmlformats.org/officeDocument/2006/relationships/image" Target="../media/image28.emf" /><Relationship Id="rId3" Type="http://schemas.openxmlformats.org/officeDocument/2006/relationships/hyperlink" Target="https://www.kaigokensaku.mhlw.go.jp/shinsei/pdf/manual_shinsei_1_0.pdf" TargetMode="External" /><Relationship Id="rId4" Type="http://schemas.openxmlformats.org/officeDocument/2006/relationships/slideLayout" Target="../slideLayouts/slideLayout5.xml" /></Relationships>
</file>

<file path=ppt/slides/_rels/slide3.xml.rels><?xml version="1.0" encoding="UTF-8"?><Relationships xmlns="http://schemas.openxmlformats.org/package/2006/relationships"><Relationship Id="rId1" Type="http://schemas.openxmlformats.org/officeDocument/2006/relationships/slideLayout" Target="../slideLayouts/slideLayout5.xml" /><Relationship Id="rId2" Type="http://schemas.openxmlformats.org/officeDocument/2006/relationships/notesSlide" Target="../notesSlides/notesSlide3.xml" /></Relationships>
</file>

<file path=ppt/slides/_rels/slide30.xml.rels><?xml version="1.0" encoding="UTF-8"?><Relationships xmlns="http://schemas.openxmlformats.org/package/2006/relationships"><Relationship Id="rId1" Type="http://schemas.openxmlformats.org/officeDocument/2006/relationships/hyperlink" Target="https://www.youtube.com/playlist?list=PLMG33RKISnWgpWG4SSXpn8JiZsCl_5MM5" TargetMode="External" /><Relationship Id="rId2" Type="http://schemas.openxmlformats.org/officeDocument/2006/relationships/hyperlink" Target="https://www.youtube.com/playlist?list=PLMG33RKISnWgpWG4SSXpn8JiZsCl_5MM5" TargetMode="External" /><Relationship Id="rId3" Type="http://schemas.openxmlformats.org/officeDocument/2006/relationships/image" Target="../media/image29.emf" /><Relationship Id="rId4" Type="http://schemas.openxmlformats.org/officeDocument/2006/relationships/slideLayout" Target="../slideLayouts/slideLayout5.xml" /></Relationships>
</file>

<file path=ppt/slides/_rels/slide31.xml.rels><?xml version="1.0" encoding="UTF-8"?><Relationships xmlns="http://schemas.openxmlformats.org/package/2006/relationships"><Relationship Id="rId1" Type="http://schemas.openxmlformats.org/officeDocument/2006/relationships/hyperlink" Target="https://demo.kaigokensaku.mhlw.go.jp/shinsei/" TargetMode="External" /><Relationship Id="rId2" Type="http://schemas.openxmlformats.org/officeDocument/2006/relationships/slideLayout" Target="../slideLayouts/slideLayout5.xml" /><Relationship Id="rId3" Type="http://schemas.openxmlformats.org/officeDocument/2006/relationships/notesSlide" Target="../notesSlides/notesSlide5.xml" /></Relationships>
</file>

<file path=ppt/slides/_rels/slide32.xml.rels><?xml version="1.0" encoding="UTF-8"?><Relationships xmlns="http://schemas.openxmlformats.org/package/2006/relationships"><Relationship Id="rId1" Type="http://schemas.openxmlformats.org/officeDocument/2006/relationships/slideLayout" Target="../slideLayouts/slideLayout5.xml" /></Relationships>
</file>

<file path=ppt/slides/_rels/slide33.xml.rels><?xml version="1.0" encoding="UTF-8"?><Relationships xmlns="http://schemas.openxmlformats.org/package/2006/relationships"><Relationship Id="rId1" Type="http://schemas.openxmlformats.org/officeDocument/2006/relationships/image" Target="../media/image30.emf" /><Relationship Id="rId2" Type="http://schemas.openxmlformats.org/officeDocument/2006/relationships/hyperlink" Target="https://www.kaigokensaku.mhlw.go.jp/shinsei/pdf/manual_shinsei_1_0.pdf" TargetMode="External" /><Relationship Id="rId3" Type="http://schemas.openxmlformats.org/officeDocument/2006/relationships/slideLayout" Target="../slideLayouts/slideLayout5.xml" /></Relationships>
</file>

<file path=ppt/slides/_rels/slide34.xml.rels><?xml version="1.0" encoding="UTF-8"?><Relationships xmlns="http://schemas.openxmlformats.org/package/2006/relationships"><Relationship Id="rId1" Type="http://schemas.openxmlformats.org/officeDocument/2006/relationships/hyperlink" Target="https://www.kaigokensaku.mhlw.go.jp/shinsei/pdf/manual_shinsei_1_0.pdf" TargetMode="External" /><Relationship Id="rId2" Type="http://schemas.openxmlformats.org/officeDocument/2006/relationships/image" Target="../media/image31.emf" /><Relationship Id="rId3" Type="http://schemas.openxmlformats.org/officeDocument/2006/relationships/slideLayout" Target="../slideLayouts/slideLayout5.xml" /></Relationships>
</file>

<file path=ppt/slides/_rels/slide35.xml.rels><?xml version="1.0" encoding="UTF-8"?><Relationships xmlns="http://schemas.openxmlformats.org/package/2006/relationships"><Relationship Id="rId1" Type="http://schemas.openxmlformats.org/officeDocument/2006/relationships/hyperlink" Target="https://www.kaigokensaku.mhlw.go.jp/shinsei/pdf/manual_shinsei_1_0.pdf" TargetMode="External" /><Relationship Id="rId2" Type="http://schemas.openxmlformats.org/officeDocument/2006/relationships/image" Target="../media/image32.emf" /><Relationship Id="rId3" Type="http://schemas.openxmlformats.org/officeDocument/2006/relationships/image" Target="../media/image33.emf" /><Relationship Id="rId4" Type="http://schemas.openxmlformats.org/officeDocument/2006/relationships/image" Target="../media/image34.emf" /><Relationship Id="rId5" Type="http://schemas.openxmlformats.org/officeDocument/2006/relationships/slideLayout" Target="../slideLayouts/slideLayout5.xml" /></Relationships>
</file>

<file path=ppt/slides/_rels/slide36.xml.rels><?xml version="1.0" encoding="UTF-8"?><Relationships xmlns="http://schemas.openxmlformats.org/package/2006/relationships"><Relationship Id="rId1" Type="http://schemas.openxmlformats.org/officeDocument/2006/relationships/hyperlink" Target="https://www.kaigokensaku.mhlw.go.jp/shinsei/pdf/manual_shinsei_1_0.pdf" TargetMode="External" /><Relationship Id="rId2" Type="http://schemas.openxmlformats.org/officeDocument/2006/relationships/image" Target="../media/image35.emf" /><Relationship Id="rId3" Type="http://schemas.openxmlformats.org/officeDocument/2006/relationships/image" Target="../media/image36.emf" /><Relationship Id="rId4" Type="http://schemas.openxmlformats.org/officeDocument/2006/relationships/image" Target="../media/image37.emf" /><Relationship Id="rId5" Type="http://schemas.openxmlformats.org/officeDocument/2006/relationships/slideLayout" Target="../slideLayouts/slideLayout5.xml" /></Relationships>
</file>

<file path=ppt/slides/_rels/slide37.xml.rels><?xml version="1.0" encoding="UTF-8"?><Relationships xmlns="http://schemas.openxmlformats.org/package/2006/relationships"><Relationship Id="rId1" Type="http://schemas.openxmlformats.org/officeDocument/2006/relationships/hyperlink" Target="https://036c85f3.form.kintoneapp.com/public/denshi" TargetMode="External" /><Relationship Id="rId2" Type="http://schemas.openxmlformats.org/officeDocument/2006/relationships/image" Target="../media/image38.jpeg" /><Relationship Id="rId3" Type="http://schemas.openxmlformats.org/officeDocument/2006/relationships/image" Target="../media/image39.png" /><Relationship Id="rId4" Type="http://schemas.openxmlformats.org/officeDocument/2006/relationships/slideLayout" Target="../slideLayouts/slideLayout5.xml" /></Relationships>
</file>

<file path=ppt/slides/_rels/slide4.xml.rels><?xml version="1.0" encoding="UTF-8"?><Relationships xmlns="http://schemas.openxmlformats.org/package/2006/relationships"><Relationship Id="rId1" Type="http://schemas.openxmlformats.org/officeDocument/2006/relationships/image" Target="../media/image2.jpeg" /><Relationship Id="rId2" Type="http://schemas.openxmlformats.org/officeDocument/2006/relationships/slideLayout" Target="../slideLayouts/slideLayout5.xml" /></Relationships>
</file>

<file path=ppt/slides/_rels/slide5.xml.rels><?xml version="1.0" encoding="UTF-8"?><Relationships xmlns="http://schemas.openxmlformats.org/package/2006/relationships"><Relationship Id="rId1" Type="http://schemas.openxmlformats.org/officeDocument/2006/relationships/image" Target="../media/image3.emf" /><Relationship Id="rId2" Type="http://schemas.openxmlformats.org/officeDocument/2006/relationships/slideLayout" Target="../slideLayouts/slideLayout5.xml" /></Relationships>
</file>

<file path=ppt/slides/_rels/slide6.xml.rels><?xml version="1.0" encoding="UTF-8"?><Relationships xmlns="http://schemas.openxmlformats.org/package/2006/relationships"><Relationship Id="rId1" Type="http://schemas.openxmlformats.org/officeDocument/2006/relationships/image" Target="../media/image4.emf" /><Relationship Id="rId2" Type="http://schemas.openxmlformats.org/officeDocument/2006/relationships/slideLayout" Target="../slideLayouts/slideLayout5.xml" /></Relationships>
</file>

<file path=ppt/slides/_rels/slide7.xml.rels><?xml version="1.0" encoding="UTF-8"?><Relationships xmlns="http://schemas.openxmlformats.org/package/2006/relationships"><Relationship Id="rId1" Type="http://schemas.openxmlformats.org/officeDocument/2006/relationships/image" Target="../media/image5.emf" /><Relationship Id="rId2" Type="http://schemas.openxmlformats.org/officeDocument/2006/relationships/hyperlink" Target="https://gbiz-id.go.jp/top/manual/pdf/QuickManual_Prime.pdf" TargetMode="External" /><Relationship Id="rId3" Type="http://schemas.openxmlformats.org/officeDocument/2006/relationships/slideLayout" Target="../slideLayouts/slideLayout5.xml" /></Relationships>
</file>

<file path=ppt/slides/_rels/slide8.xml.rels><?xml version="1.0" encoding="UTF-8"?><Relationships xmlns="http://schemas.openxmlformats.org/package/2006/relationships"><Relationship Id="rId1" Type="http://schemas.openxmlformats.org/officeDocument/2006/relationships/hyperlink" Target="https://gbiz-id.go.jp/top/manual/pdf/QuickManual_Prime.pdf" TargetMode="External" /><Relationship Id="rId2" Type="http://schemas.openxmlformats.org/officeDocument/2006/relationships/image" Target="../media/image6.emf" /><Relationship Id="rId3" Type="http://schemas.openxmlformats.org/officeDocument/2006/relationships/slideLayout" Target="../slideLayouts/slideLayout5.xml" /></Relationships>
</file>

<file path=ppt/slides/_rels/slide9.xml.rels><?xml version="1.0" encoding="UTF-8"?><Relationships xmlns="http://schemas.openxmlformats.org/package/2006/relationships"><Relationship Id="rId1" Type="http://schemas.openxmlformats.org/officeDocument/2006/relationships/hyperlink" Target="https://gbiz-id.go.jp/top/manual/pdf/QuickManual_Prime.pdf" TargetMode="External" /><Relationship Id="rId2" Type="http://schemas.openxmlformats.org/officeDocument/2006/relationships/image" Target="../media/image7.emf" /><Relationship Id="rId3" Type="http://schemas.openxmlformats.org/officeDocument/2006/relationships/image" Target="../media/image8.emf" /><Relationship Id="rId4" Type="http://schemas.openxmlformats.org/officeDocument/2006/relationships/slideLayout" Target="../slideLayouts/slideLayout5.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108" name="四角形 28"/>
          <p:cNvSpPr/>
          <p:nvPr/>
        </p:nvSpPr>
        <p:spPr>
          <a:xfrm>
            <a:off x="1021863" y="1591825"/>
            <a:ext cx="8571995" cy="711707"/>
          </a:xfrm>
          <a:prstGeom prst="rect">
            <a:avLst/>
          </a:prstGeom>
        </p:spPr>
        <p:txBody>
          <a:bodyPr anchor="ctr" anchorCtr="0"/>
          <a:lstStyle>
            <a:lvl1pPr algn="l" defTabSz="914400" rtl="0" eaLnBrk="1" latinLnBrk="0" hangingPunct="1">
              <a:spcBef>
                <a:spcPct val="0"/>
              </a:spcBef>
              <a:buNone/>
              <a:defRPr kumimoji="1" sz="2400" b="0" kern="1200">
                <a:solidFill>
                  <a:schemeClr val="tx1"/>
                </a:solidFill>
                <a:latin typeface="游ゴシック Medium"/>
                <a:ea typeface="游ゴシック Medium"/>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kumimoji="1" lang="ja-JP" altLang="en-US" b="1">
                <a:solidFill>
                  <a:srgbClr val="002060"/>
                </a:solidFill>
                <a:latin typeface="BIZ UDPゴシック"/>
                <a:ea typeface="BIZ UDPゴシック"/>
              </a:rPr>
              <a:t>介護保険事業者の申請等の文書標準化及び</a:t>
            </a:r>
            <a:endParaRPr kumimoji="1" lang="ja-JP" altLang="en-US" b="1">
              <a:solidFill>
                <a:srgbClr val="002060"/>
              </a:solidFill>
              <a:latin typeface="BIZ UDPゴシック"/>
              <a:ea typeface="BIZ UDPゴシック"/>
            </a:endParaRPr>
          </a:p>
          <a:p>
            <a:r>
              <a:rPr kumimoji="1" lang="ja-JP" altLang="en-US" b="1">
                <a:solidFill>
                  <a:srgbClr val="002060"/>
                </a:solidFill>
                <a:latin typeface="BIZ UDPゴシック"/>
                <a:ea typeface="BIZ UDPゴシック"/>
              </a:rPr>
              <a:t>電子申請の運用に関する説明会　資料</a:t>
            </a:r>
            <a:r>
              <a:rPr kumimoji="1" lang="ja-JP" altLang="en-US" b="1">
                <a:solidFill>
                  <a:srgbClr val="002060"/>
                </a:solidFill>
              </a:rPr>
              <a:t>　</a:t>
            </a:r>
            <a:endParaRPr kumimoji="1" lang="ja-JP" altLang="en-US" b="1">
              <a:solidFill>
                <a:srgbClr val="002060"/>
              </a:solidFill>
            </a:endParaRPr>
          </a:p>
        </p:txBody>
      </p:sp>
      <p:sp>
        <p:nvSpPr>
          <p:cNvPr id="1109" name="コンテンツ プレースホルダー 29"/>
          <p:cNvSpPr/>
          <p:nvPr/>
        </p:nvSpPr>
        <p:spPr>
          <a:xfrm>
            <a:off x="954000" y="2844000"/>
            <a:ext cx="9520158" cy="3450613"/>
          </a:xfrm>
          <a:prstGeom prst="rect">
            <a:avLst/>
          </a:prstGeom>
        </p:spPr>
        <p:txBody>
          <a:bodyPr anchor="t"/>
          <a:lstStyle>
            <a:lvl1pPr marL="457200" indent="-457200" algn="l" defTabSz="914400" rtl="0" eaLnBrk="1" latinLnBrk="0" hangingPunct="1">
              <a:spcBef>
                <a:spcPct val="20000"/>
              </a:spcBef>
              <a:buFont typeface="Arial" panose="020B0604020202020204" pitchFamily="34" charset="0"/>
              <a:buChar char="•"/>
              <a:defRPr kumimoji="1" sz="3200" kern="1200">
                <a:solidFill>
                  <a:schemeClr val="tx1"/>
                </a:solidFill>
                <a:latin typeface="+mn-ea"/>
                <a:ea typeface="+mn-ea"/>
                <a:cs typeface="+mn-cs"/>
              </a:defRPr>
            </a:lvl1pPr>
            <a:lvl2pPr marL="914400" indent="-45720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257300" indent="-3429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714500" indent="-342900" algn="l" defTabSz="914400" rtl="0" eaLnBrk="1" latinLnBrk="0" hangingPunct="1">
              <a:spcBef>
                <a:spcPct val="20000"/>
              </a:spcBef>
              <a:buSzPct val="100000"/>
              <a:buFont typeface="Arial" panose="020B0604020202020204" pitchFamily="34" charset="0"/>
              <a:buChar char="•"/>
              <a:defRPr kumimoji="1" sz="2000" kern="1200">
                <a:solidFill>
                  <a:schemeClr val="tx1"/>
                </a:solidFill>
                <a:latin typeface="+mn-lt"/>
                <a:ea typeface="+mn-ea"/>
                <a:cs typeface="+mn-cs"/>
              </a:defRPr>
            </a:lvl4pPr>
            <a:lvl5pPr marL="2171700" marR="0" indent="-342900" algn="l" defTabSz="914400" rtl="0" eaLnBrk="1" fontAlgn="auto" latinLnBrk="0" hangingPunct="1">
              <a:lnSpc>
                <a:spcPct val="100000"/>
              </a:lnSpc>
              <a:spcBef>
                <a:spcPct val="20000"/>
              </a:spcBef>
              <a:spcAft>
                <a:spcPts val="0"/>
              </a:spcAft>
              <a:buClrTx/>
              <a:buSzPct val="100000"/>
              <a:buFont typeface="Arial" panose="020B0604020202020204" pitchFamily="34" charset="0"/>
              <a:buChar char="•"/>
              <a:tabLst/>
              <a:defRPr kumimoji="1" sz="2000" kern="1200">
                <a:solidFill>
                  <a:schemeClr val="tx1"/>
                </a:solidFill>
                <a:latin typeface="+mn-lt"/>
                <a:ea typeface="+mn-ea"/>
                <a:cs typeface="+mn-cs"/>
              </a:defRPr>
            </a:lvl5pPr>
            <a:lvl6pPr marL="2571750" indent="-285750" algn="l" defTabSz="914400"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6pPr>
            <a:lvl7pPr marL="3028950" indent="-285750" algn="l" defTabSz="914400" rtl="0" eaLnBrk="1" latinLnBrk="0" hangingPunct="1">
              <a:spcBef>
                <a:spcPct val="20000"/>
              </a:spcBef>
              <a:buFont typeface="Arial" panose="020B0604020202020204" pitchFamily="34" charset="0"/>
              <a:buChar char="•"/>
              <a:defRPr kumimoji="1" sz="1600" kern="1200">
                <a:solidFill>
                  <a:schemeClr val="tx1"/>
                </a:solidFill>
                <a:latin typeface="+mn-lt"/>
                <a:ea typeface="+mj-ea"/>
                <a:cs typeface="+mn-cs"/>
              </a:defRPr>
            </a:lvl7pPr>
            <a:lvl8pPr marL="3486150" indent="-285750" algn="l" defTabSz="914400" rtl="0" eaLnBrk="1" latinLnBrk="0" hangingPunct="1">
              <a:spcBef>
                <a:spcPct val="20000"/>
              </a:spcBef>
              <a:buFont typeface="Arial" panose="020B0604020202020204" pitchFamily="34" charset="0"/>
              <a:buChar char="•"/>
              <a:defRPr kumimoji="1" sz="1600" kern="1200">
                <a:solidFill>
                  <a:schemeClr val="tx1"/>
                </a:solidFill>
                <a:latin typeface="+mn-lt"/>
                <a:ea typeface="+mj-ea"/>
                <a:cs typeface="+mn-cs"/>
              </a:defRPr>
            </a:lvl8pPr>
            <a:lvl9pPr marL="3943350" indent="-285750" algn="l" defTabSz="914400" rtl="0" eaLnBrk="1" latinLnBrk="0" hangingPunct="1">
              <a:spcBef>
                <a:spcPct val="20000"/>
              </a:spcBef>
              <a:buFont typeface="Arial" panose="020B0604020202020204" pitchFamily="34" charset="0"/>
              <a:buChar char="•"/>
              <a:defRPr kumimoji="1" sz="1600" kern="1200">
                <a:solidFill>
                  <a:schemeClr val="tx1"/>
                </a:solidFill>
                <a:latin typeface="+mn-lt"/>
                <a:ea typeface="+mn-ea"/>
                <a:cs typeface="+mn-cs"/>
              </a:defRPr>
            </a:lvl9pPr>
          </a:lstStyle>
          <a:p>
            <a:pPr marL="0" indent="0">
              <a:buNone/>
            </a:pPr>
            <a:r>
              <a:rPr lang="ja-JP" altLang="en-US" sz="2400" b="1">
                <a:solidFill>
                  <a:srgbClr val="002060"/>
                </a:solidFill>
                <a:latin typeface="BIZ UDPゴシック"/>
                <a:ea typeface="BIZ UDPゴシック"/>
              </a:rPr>
              <a:t>Ⅰ．</a:t>
            </a:r>
            <a:r>
              <a:rPr lang="en-US" altLang="zh-CN" sz="2400" b="1" spc="-260" dirty="0">
                <a:solidFill>
                  <a:srgbClr val="002060"/>
                </a:solidFill>
                <a:latin typeface="BIZ UDPゴシック"/>
                <a:ea typeface="BIZ UDPゴシック"/>
                <a:cs typeface="Bahnschrift SemiLight"/>
              </a:rPr>
              <a:t>電</a:t>
            </a:r>
            <a:r>
              <a:rPr lang="en-US" altLang="zh-CN" sz="2400" b="1" spc="-360" dirty="0">
                <a:solidFill>
                  <a:srgbClr val="002060"/>
                </a:solidFill>
                <a:latin typeface="BIZ UDPゴシック"/>
                <a:ea typeface="BIZ UDPゴシック"/>
                <a:cs typeface="Bahnschrift SemiLight"/>
              </a:rPr>
              <a:t> </a:t>
            </a:r>
            <a:r>
              <a:rPr lang="en-US" altLang="zh-CN" sz="2400" b="1" spc="-260" dirty="0">
                <a:solidFill>
                  <a:srgbClr val="002060"/>
                </a:solidFill>
                <a:latin typeface="BIZ UDPゴシック"/>
                <a:ea typeface="BIZ UDPゴシック"/>
                <a:cs typeface="Bahnschrift SemiLight"/>
              </a:rPr>
              <a:t>子</a:t>
            </a:r>
            <a:r>
              <a:rPr lang="en-US" altLang="zh-CN" sz="2400" b="1" spc="-360" dirty="0">
                <a:solidFill>
                  <a:srgbClr val="002060"/>
                </a:solidFill>
                <a:latin typeface="BIZ UDPゴシック"/>
                <a:ea typeface="BIZ UDPゴシック"/>
                <a:cs typeface="Bahnschrift SemiLight"/>
              </a:rPr>
              <a:t> </a:t>
            </a:r>
            <a:r>
              <a:rPr lang="en-US" altLang="zh-CN" sz="2400" b="1" spc="-260" dirty="0">
                <a:solidFill>
                  <a:srgbClr val="002060"/>
                </a:solidFill>
                <a:latin typeface="BIZ UDPゴシック"/>
                <a:ea typeface="BIZ UDPゴシック"/>
                <a:cs typeface="Bahnschrift SemiLight"/>
              </a:rPr>
              <a:t>申</a:t>
            </a:r>
            <a:r>
              <a:rPr lang="en-US" altLang="zh-CN" sz="2400" b="1" spc="-360" dirty="0">
                <a:solidFill>
                  <a:srgbClr val="002060"/>
                </a:solidFill>
                <a:latin typeface="BIZ UDPゴシック"/>
                <a:ea typeface="BIZ UDPゴシック"/>
                <a:cs typeface="Bahnschrift SemiLight"/>
              </a:rPr>
              <a:t> </a:t>
            </a:r>
            <a:r>
              <a:rPr lang="en-US" altLang="zh-CN" sz="2400" b="1" spc="-260" dirty="0">
                <a:solidFill>
                  <a:srgbClr val="002060"/>
                </a:solidFill>
                <a:latin typeface="BIZ UDPゴシック"/>
                <a:ea typeface="BIZ UDPゴシック"/>
                <a:cs typeface="Bahnschrift SemiLight"/>
              </a:rPr>
              <a:t>請</a:t>
            </a:r>
            <a:r>
              <a:rPr lang="en-US" altLang="zh-CN" sz="2400" b="1" spc="-360" dirty="0">
                <a:solidFill>
                  <a:srgbClr val="002060"/>
                </a:solidFill>
                <a:latin typeface="BIZ UDPゴシック"/>
                <a:ea typeface="BIZ UDPゴシック"/>
                <a:cs typeface="Bahnschrift SemiLight"/>
              </a:rPr>
              <a:t> </a:t>
            </a:r>
            <a:r>
              <a:rPr lang="en-US" altLang="zh-CN" sz="2400" b="1" spc="-260" dirty="0">
                <a:solidFill>
                  <a:srgbClr val="002060"/>
                </a:solidFill>
                <a:latin typeface="BIZ UDPゴシック"/>
                <a:ea typeface="BIZ UDPゴシック"/>
                <a:cs typeface="Bahnschrift SemiLight"/>
              </a:rPr>
              <a:t>届</a:t>
            </a:r>
            <a:r>
              <a:rPr lang="en-US" altLang="zh-CN" sz="2400" b="1" spc="-360" dirty="0">
                <a:solidFill>
                  <a:srgbClr val="002060"/>
                </a:solidFill>
                <a:latin typeface="BIZ UDPゴシック"/>
                <a:ea typeface="BIZ UDPゴシック"/>
                <a:cs typeface="Bahnschrift SemiLight"/>
              </a:rPr>
              <a:t> </a:t>
            </a:r>
            <a:r>
              <a:rPr lang="en-US" altLang="zh-CN" sz="2400" b="1" spc="-260" dirty="0">
                <a:solidFill>
                  <a:srgbClr val="002060"/>
                </a:solidFill>
                <a:latin typeface="BIZ UDPゴシック"/>
                <a:ea typeface="BIZ UDPゴシック"/>
                <a:cs typeface="Bahnschrift SemiLight"/>
              </a:rPr>
              <a:t>出</a:t>
            </a:r>
            <a:r>
              <a:rPr lang="en-US" altLang="zh-CN" sz="2400" b="1" spc="-360" dirty="0">
                <a:solidFill>
                  <a:srgbClr val="002060"/>
                </a:solidFill>
                <a:latin typeface="BIZ UDPゴシック"/>
                <a:ea typeface="BIZ UDPゴシック"/>
                <a:cs typeface="Bahnschrift SemiLight"/>
              </a:rPr>
              <a:t> </a:t>
            </a:r>
            <a:r>
              <a:rPr lang="en-US" altLang="zh-CN" sz="2400" b="1" spc="-550" dirty="0">
                <a:solidFill>
                  <a:srgbClr val="002060"/>
                </a:solidFill>
                <a:latin typeface="BIZ UDPゴシック"/>
                <a:ea typeface="BIZ UDPゴシック"/>
                <a:cs typeface="Bahnschrift SemiLight"/>
              </a:rPr>
              <a:t>シ</a:t>
            </a:r>
            <a:r>
              <a:rPr lang="en-US" altLang="zh-CN" sz="2400" b="1" spc="-360" dirty="0">
                <a:solidFill>
                  <a:srgbClr val="002060"/>
                </a:solidFill>
                <a:latin typeface="BIZ UDPゴシック"/>
                <a:ea typeface="BIZ UDPゴシック"/>
                <a:cs typeface="Bahnschrift SemiLight"/>
              </a:rPr>
              <a:t> </a:t>
            </a:r>
            <a:r>
              <a:rPr lang="en-US" altLang="zh-CN" sz="2400" b="1" spc="-460" dirty="0">
                <a:solidFill>
                  <a:srgbClr val="002060"/>
                </a:solidFill>
                <a:latin typeface="BIZ UDPゴシック"/>
                <a:ea typeface="BIZ UDPゴシック"/>
                <a:cs typeface="Bahnschrift SemiLight"/>
              </a:rPr>
              <a:t>ス</a:t>
            </a:r>
            <a:r>
              <a:rPr lang="en-US" altLang="zh-CN" sz="2400" b="1" spc="-360" dirty="0">
                <a:solidFill>
                  <a:srgbClr val="002060"/>
                </a:solidFill>
                <a:latin typeface="BIZ UDPゴシック"/>
                <a:ea typeface="BIZ UDPゴシック"/>
                <a:cs typeface="Bahnschrift SemiLight"/>
              </a:rPr>
              <a:t> </a:t>
            </a:r>
            <a:r>
              <a:rPr lang="en-US" altLang="zh-CN" sz="2400" b="1" spc="-430" dirty="0">
                <a:solidFill>
                  <a:srgbClr val="002060"/>
                </a:solidFill>
                <a:latin typeface="BIZ UDPゴシック"/>
                <a:ea typeface="BIZ UDPゴシック"/>
                <a:cs typeface="Bahnschrift SemiLight"/>
              </a:rPr>
              <a:t>テ</a:t>
            </a:r>
            <a:r>
              <a:rPr lang="en-US" altLang="zh-CN" sz="2400" b="1" spc="-360" dirty="0">
                <a:solidFill>
                  <a:srgbClr val="002060"/>
                </a:solidFill>
                <a:latin typeface="BIZ UDPゴシック"/>
                <a:ea typeface="BIZ UDPゴシック"/>
                <a:cs typeface="Bahnschrift SemiLight"/>
              </a:rPr>
              <a:t> </a:t>
            </a:r>
            <a:r>
              <a:rPr lang="en-US" altLang="zh-CN" sz="2400" b="1" spc="-530" dirty="0">
                <a:solidFill>
                  <a:srgbClr val="002060"/>
                </a:solidFill>
                <a:latin typeface="BIZ UDPゴシック"/>
                <a:ea typeface="BIZ UDPゴシック"/>
                <a:cs typeface="Bahnschrift SemiLight"/>
              </a:rPr>
              <a:t>ム</a:t>
            </a:r>
            <a:r>
              <a:rPr lang="en-US" altLang="zh-CN" sz="2400" b="1" spc="-360" dirty="0">
                <a:solidFill>
                  <a:srgbClr val="002060"/>
                </a:solidFill>
                <a:latin typeface="BIZ UDPゴシック"/>
                <a:ea typeface="BIZ UDPゴシック"/>
                <a:cs typeface="Bahnschrift SemiLight"/>
              </a:rPr>
              <a:t> </a:t>
            </a:r>
            <a:r>
              <a:rPr lang="en-US" altLang="zh-CN" sz="2400" b="1" spc="-350" dirty="0">
                <a:solidFill>
                  <a:srgbClr val="002060"/>
                </a:solidFill>
                <a:latin typeface="BIZ UDPゴシック"/>
                <a:ea typeface="BIZ UDPゴシック"/>
                <a:cs typeface="Bahnschrift SemiLight"/>
              </a:rPr>
              <a:t>に</a:t>
            </a:r>
            <a:r>
              <a:rPr lang="en-US" altLang="zh-CN" sz="2400" b="1" spc="-360" dirty="0">
                <a:solidFill>
                  <a:srgbClr val="002060"/>
                </a:solidFill>
                <a:latin typeface="BIZ UDPゴシック"/>
                <a:ea typeface="BIZ UDPゴシック"/>
                <a:cs typeface="Bahnschrift SemiLight"/>
              </a:rPr>
              <a:t> </a:t>
            </a:r>
            <a:r>
              <a:rPr lang="en-US" altLang="zh-CN" sz="2400" b="1" spc="-370" dirty="0">
                <a:solidFill>
                  <a:srgbClr val="002060"/>
                </a:solidFill>
                <a:latin typeface="BIZ UDPゴシック"/>
                <a:ea typeface="BIZ UDPゴシック"/>
                <a:cs typeface="Bahnschrift SemiLight"/>
              </a:rPr>
              <a:t>よ</a:t>
            </a:r>
            <a:r>
              <a:rPr lang="en-US" altLang="zh-CN" sz="2400" b="1" spc="-360" dirty="0">
                <a:solidFill>
                  <a:srgbClr val="002060"/>
                </a:solidFill>
                <a:latin typeface="BIZ UDPゴシック"/>
                <a:ea typeface="BIZ UDPゴシック"/>
                <a:cs typeface="Bahnschrift SemiLight"/>
              </a:rPr>
              <a:t> </a:t>
            </a:r>
            <a:r>
              <a:rPr lang="en-US" altLang="zh-CN" sz="2400" b="1" spc="-370" dirty="0">
                <a:solidFill>
                  <a:srgbClr val="002060"/>
                </a:solidFill>
                <a:latin typeface="BIZ UDPゴシック"/>
                <a:ea typeface="BIZ UDPゴシック"/>
                <a:cs typeface="Bahnschrift SemiLight"/>
              </a:rPr>
              <a:t>る</a:t>
            </a:r>
            <a:r>
              <a:rPr lang="en-US" altLang="zh-CN" sz="2400" b="1" spc="-360" dirty="0">
                <a:solidFill>
                  <a:srgbClr val="002060"/>
                </a:solidFill>
                <a:latin typeface="BIZ UDPゴシック"/>
                <a:ea typeface="BIZ UDPゴシック"/>
                <a:cs typeface="Bahnschrift SemiLight"/>
              </a:rPr>
              <a:t> </a:t>
            </a:r>
            <a:r>
              <a:rPr lang="en-US" altLang="zh-CN" sz="2400" b="1" spc="-260" dirty="0">
                <a:solidFill>
                  <a:srgbClr val="002060"/>
                </a:solidFill>
                <a:latin typeface="BIZ UDPゴシック"/>
                <a:ea typeface="BIZ UDPゴシック"/>
                <a:cs typeface="Bahnschrift SemiLight"/>
              </a:rPr>
              <a:t>申</a:t>
            </a:r>
            <a:r>
              <a:rPr lang="en-US" altLang="zh-CN" sz="2400" b="1" spc="-360" dirty="0">
                <a:solidFill>
                  <a:srgbClr val="002060"/>
                </a:solidFill>
                <a:latin typeface="BIZ UDPゴシック"/>
                <a:ea typeface="BIZ UDPゴシック"/>
                <a:cs typeface="Bahnschrift SemiLight"/>
              </a:rPr>
              <a:t> </a:t>
            </a:r>
            <a:r>
              <a:rPr lang="en-US" altLang="zh-CN" sz="2400" b="1" spc="-260" dirty="0">
                <a:solidFill>
                  <a:srgbClr val="002060"/>
                </a:solidFill>
                <a:latin typeface="BIZ UDPゴシック"/>
                <a:ea typeface="BIZ UDPゴシック"/>
                <a:cs typeface="Bahnschrift SemiLight"/>
              </a:rPr>
              <a:t>請　・　届</a:t>
            </a:r>
            <a:r>
              <a:rPr lang="en-US" altLang="zh-CN" sz="2400" b="1" spc="-360" dirty="0">
                <a:solidFill>
                  <a:srgbClr val="002060"/>
                </a:solidFill>
                <a:latin typeface="BIZ UDPゴシック"/>
                <a:ea typeface="BIZ UDPゴシック"/>
                <a:cs typeface="Bahnschrift SemiLight"/>
              </a:rPr>
              <a:t> </a:t>
            </a:r>
            <a:r>
              <a:rPr lang="en-US" altLang="zh-CN" sz="2400" b="1" spc="-260" dirty="0">
                <a:solidFill>
                  <a:srgbClr val="002060"/>
                </a:solidFill>
                <a:latin typeface="BIZ UDPゴシック"/>
                <a:ea typeface="BIZ UDPゴシック"/>
                <a:cs typeface="Bahnschrift SemiLight"/>
              </a:rPr>
              <a:t>出</a:t>
            </a:r>
            <a:r>
              <a:rPr lang="en-US" altLang="zh-CN" sz="2400" b="1" spc="-360" dirty="0">
                <a:solidFill>
                  <a:srgbClr val="002060"/>
                </a:solidFill>
                <a:latin typeface="BIZ UDPゴシック"/>
                <a:ea typeface="BIZ UDPゴシック"/>
                <a:cs typeface="Bahnschrift SemiLight"/>
              </a:rPr>
              <a:t> </a:t>
            </a:r>
            <a:r>
              <a:rPr lang="en-US" altLang="zh-CN" sz="2400" b="1" spc="-320" dirty="0">
                <a:solidFill>
                  <a:srgbClr val="002060"/>
                </a:solidFill>
                <a:latin typeface="BIZ UDPゴシック"/>
                <a:ea typeface="BIZ UDPゴシック"/>
                <a:cs typeface="Bahnschrift SemiLight"/>
              </a:rPr>
              <a:t>の</a:t>
            </a:r>
            <a:r>
              <a:rPr lang="en-US" altLang="zh-CN" sz="2400" b="1" spc="-360" dirty="0">
                <a:solidFill>
                  <a:srgbClr val="002060"/>
                </a:solidFill>
                <a:latin typeface="BIZ UDPゴシック"/>
                <a:ea typeface="BIZ UDPゴシック"/>
                <a:cs typeface="Bahnschrift SemiLight"/>
              </a:rPr>
              <a:t> </a:t>
            </a:r>
            <a:r>
              <a:rPr lang="en-US" altLang="zh-CN" sz="2400" b="1" spc="-480" dirty="0">
                <a:solidFill>
                  <a:srgbClr val="002060"/>
                </a:solidFill>
                <a:latin typeface="BIZ UDPゴシック"/>
                <a:ea typeface="BIZ UDPゴシック"/>
                <a:cs typeface="Bahnschrift SemiLight"/>
              </a:rPr>
              <a:t>メ</a:t>
            </a:r>
            <a:r>
              <a:rPr lang="en-US" altLang="zh-CN" sz="2400" b="1" spc="-360" dirty="0">
                <a:solidFill>
                  <a:srgbClr val="002060"/>
                </a:solidFill>
                <a:latin typeface="BIZ UDPゴシック"/>
                <a:ea typeface="BIZ UDPゴシック"/>
                <a:cs typeface="Bahnschrift SemiLight"/>
              </a:rPr>
              <a:t> </a:t>
            </a:r>
            <a:r>
              <a:rPr lang="en-US" altLang="zh-CN" sz="2400" b="1" spc="-680" dirty="0">
                <a:solidFill>
                  <a:srgbClr val="002060"/>
                </a:solidFill>
                <a:latin typeface="BIZ UDPゴシック"/>
                <a:ea typeface="BIZ UDPゴシック"/>
                <a:cs typeface="Bahnschrift SemiLight"/>
              </a:rPr>
              <a:t>リ</a:t>
            </a:r>
            <a:r>
              <a:rPr lang="en-US" altLang="zh-CN" sz="2400" b="1" spc="-360" dirty="0">
                <a:solidFill>
                  <a:srgbClr val="002060"/>
                </a:solidFill>
                <a:latin typeface="BIZ UDPゴシック"/>
                <a:ea typeface="BIZ UDPゴシック"/>
                <a:cs typeface="Bahnschrift SemiLight"/>
              </a:rPr>
              <a:t> </a:t>
            </a:r>
            <a:r>
              <a:rPr lang="en-US" altLang="zh-CN" sz="2400" b="1" spc="-720" dirty="0">
                <a:solidFill>
                  <a:srgbClr val="002060"/>
                </a:solidFill>
                <a:latin typeface="BIZ UDPゴシック"/>
                <a:ea typeface="BIZ UDPゴシック"/>
                <a:cs typeface="Bahnschrift SemiLight"/>
              </a:rPr>
              <a:t>ッ</a:t>
            </a:r>
            <a:r>
              <a:rPr lang="en-US" altLang="zh-CN" sz="2400" b="1" spc="-360" dirty="0">
                <a:solidFill>
                  <a:srgbClr val="002060"/>
                </a:solidFill>
                <a:latin typeface="BIZ UDPゴシック"/>
                <a:ea typeface="BIZ UDPゴシック"/>
                <a:cs typeface="Bahnschrift SemiLight"/>
              </a:rPr>
              <a:t> </a:t>
            </a:r>
            <a:r>
              <a:rPr lang="en-US" altLang="zh-CN" sz="2400" b="1" spc="-630" dirty="0">
                <a:solidFill>
                  <a:srgbClr val="002060"/>
                </a:solidFill>
                <a:latin typeface="BIZ UDPゴシック"/>
                <a:ea typeface="BIZ UDPゴシック"/>
                <a:cs typeface="Bahnschrift SemiLight"/>
              </a:rPr>
              <a:t>ト</a:t>
            </a:r>
            <a:endParaRPr lang="ja-JP" altLang="en-US" sz="2400" b="1">
              <a:solidFill>
                <a:srgbClr val="002060"/>
              </a:solidFill>
              <a:latin typeface="BIZ UDPゴシック"/>
              <a:ea typeface="BIZ UDPゴシック"/>
            </a:endParaRPr>
          </a:p>
          <a:p>
            <a:pPr marL="0" indent="0">
              <a:buNone/>
            </a:pPr>
            <a:endParaRPr lang="ja-JP" altLang="en-US" sz="2400" b="1">
              <a:solidFill>
                <a:srgbClr val="002060"/>
              </a:solidFill>
              <a:latin typeface="BIZ UDPゴシック"/>
              <a:ea typeface="BIZ UDPゴシック"/>
            </a:endParaRPr>
          </a:p>
          <a:p>
            <a:pPr marL="0" indent="0">
              <a:buNone/>
            </a:pPr>
            <a:r>
              <a:rPr lang="ja-JP" altLang="en-US" sz="2400" b="1">
                <a:solidFill>
                  <a:srgbClr val="002060"/>
                </a:solidFill>
                <a:latin typeface="BIZ UDPゴシック"/>
                <a:ea typeface="BIZ UDPゴシック"/>
              </a:rPr>
              <a:t>Ⅱ．電子申請・届出のための事前準備</a:t>
            </a:r>
            <a:endParaRPr lang="ja-JP" altLang="en-US" sz="2400" b="1">
              <a:solidFill>
                <a:srgbClr val="002060"/>
              </a:solidFill>
              <a:latin typeface="BIZ UDPゴシック"/>
              <a:ea typeface="BIZ UDPゴシック"/>
            </a:endParaRPr>
          </a:p>
          <a:p>
            <a:pPr marL="0" indent="0">
              <a:buNone/>
            </a:pPr>
            <a:endParaRPr lang="ja-JP" altLang="en-US" sz="2400" b="1">
              <a:solidFill>
                <a:srgbClr val="002060"/>
              </a:solidFill>
              <a:latin typeface="BIZ UDPゴシック"/>
              <a:ea typeface="BIZ UDPゴシック"/>
            </a:endParaRPr>
          </a:p>
          <a:p>
            <a:pPr marL="0" indent="0">
              <a:buNone/>
            </a:pPr>
            <a:r>
              <a:rPr lang="ja-JP" altLang="en-US" sz="2400" b="1">
                <a:solidFill>
                  <a:srgbClr val="002060"/>
                </a:solidFill>
                <a:latin typeface="BIZ UDPゴシック"/>
                <a:ea typeface="BIZ UDPゴシック"/>
              </a:rPr>
              <a:t>Ⅲ．電子申請・届出</a:t>
            </a:r>
            <a:endParaRPr lang="ja-JP" altLang="en-US" sz="2400" b="1">
              <a:solidFill>
                <a:srgbClr val="002060"/>
              </a:solidFill>
              <a:latin typeface="BIZ UDPゴシック"/>
              <a:ea typeface="BIZ UDPゴシック"/>
            </a:endParaRPr>
          </a:p>
        </p:txBody>
      </p:sp>
      <p:sp>
        <p:nvSpPr>
          <p:cNvPr id="1110" name="テキスト 72"/>
          <p:cNvSpPr txBox="1"/>
          <p:nvPr/>
        </p:nvSpPr>
        <p:spPr>
          <a:xfrm>
            <a:off x="8516937" y="2119312"/>
            <a:ext cx="1800000" cy="368439"/>
          </a:xfrm>
          <a:prstGeom prst="rect">
            <a:avLst/>
          </a:prstGeom>
        </p:spPr>
        <p:txBody>
          <a:bodyPr>
            <a:spAutoFit/>
          </a:bodyPr>
          <a:p>
            <a:pPr>
              <a:defRPr lang="ja-JP" altLang="en-US"/>
            </a:pPr>
            <a:r>
              <a:rPr lang="ja-JP" altLang="en-US"/>
              <a:t>2025年8月26日</a:t>
            </a:r>
            <a:endParaRPr lang="ja-JP" altLang="en-US"/>
          </a:p>
        </p:txBody>
      </p:sp>
      <p:sp>
        <p:nvSpPr>
          <p:cNvPr id="1111" name="テキスト 73"/>
          <p:cNvSpPr txBox="1"/>
          <p:nvPr/>
        </p:nvSpPr>
        <p:spPr>
          <a:xfrm>
            <a:off x="2610000" y="6660000"/>
            <a:ext cx="5472000" cy="368439"/>
          </a:xfrm>
          <a:prstGeom prst="rect">
            <a:avLst/>
          </a:prstGeom>
        </p:spPr>
        <p:txBody>
          <a:bodyPr>
            <a:spAutoFit/>
          </a:bodyPr>
          <a:p>
            <a:pPr>
              <a:defRPr lang="ja-JP" altLang="en-US"/>
            </a:pPr>
            <a:r>
              <a:rPr lang="ja-JP" altLang="en-US"/>
              <a:t>下妻市長寿支援課介護管理係・介護保険係</a:t>
            </a:r>
            <a:endParaRPr lang="ja-JP"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204" name="四角形 238"/>
          <p:cNvSpPr>
            <a:spLocks noGrp="1"/>
          </p:cNvSpPr>
          <p:nvPr>
            <p:ph type="title" idx="1" hasCustomPrompt="1"/>
          </p:nvPr>
        </p:nvSpPr>
        <p:spPr>
          <a:prstGeom prst="rect">
            <a:avLst/>
          </a:prstGeom>
        </p:spPr>
        <p:txBody>
          <a:bodyPr/>
          <a:p>
            <a:r>
              <a:rPr lang="ja-JP" altLang="en-US" b="0">
                <a:latin typeface="BIZ UDPゴシック"/>
                <a:ea typeface="BIZ UDPゴシック"/>
              </a:rPr>
              <a:t>Ⅱ．電子申請・届出のための事前準備</a:t>
            </a:r>
            <a:endParaRPr kumimoji="1" lang="ja-JP" altLang="en-US"/>
          </a:p>
        </p:txBody>
      </p:sp>
      <p:sp>
        <p:nvSpPr>
          <p:cNvPr id="1205" name="四角形 239"/>
          <p:cNvSpPr>
            <a:spLocks noGrp="1"/>
          </p:cNvSpPr>
          <p:nvPr>
            <p:ph type="sldNum" sz="quarter" idx="3"/>
          </p:nvPr>
        </p:nvSpPr>
        <p:spPr>
          <a:prstGeom prst="rect">
            <a:avLst/>
          </a:prstGeo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9</a:t>
            </a:fld>
            <a:endParaRPr kumimoji="1" lang="ja-JP" altLang="en-US"/>
          </a:p>
        </p:txBody>
      </p:sp>
      <p:sp>
        <p:nvSpPr>
          <p:cNvPr id="1206" name="テキスト 201"/>
          <p:cNvSpPr txBox="1"/>
          <p:nvPr/>
        </p:nvSpPr>
        <p:spPr>
          <a:xfrm>
            <a:off x="294570" y="1044000"/>
            <a:ext cx="4978446" cy="460772"/>
          </a:xfrm>
          <a:prstGeom prst="rect">
            <a:avLst/>
          </a:prstGeom>
        </p:spPr>
        <p:txBody>
          <a:bodyPr wrap="square">
            <a:spAutoFit/>
          </a:bodyPr>
          <a:p>
            <a:pPr>
              <a:defRPr lang="ja-JP" altLang="en-US"/>
            </a:pPr>
            <a:r>
              <a:rPr lang="ja-JP" altLang="en-US" sz="2400" b="1">
                <a:latin typeface="BIZ UDPゴシック"/>
                <a:ea typeface="BIZ UDPゴシック"/>
              </a:rPr>
              <a:t>gBizIDプライムの作成方法</a:t>
            </a:r>
            <a:endParaRPr lang="ja-JP" altLang="en-US" sz="2400" b="1">
              <a:latin typeface="BIZ UDPゴシック"/>
              <a:ea typeface="BIZ UDPゴシック"/>
            </a:endParaRPr>
          </a:p>
        </p:txBody>
      </p:sp>
      <p:sp>
        <p:nvSpPr>
          <p:cNvPr id="1207" name="テキスト 203"/>
          <p:cNvSpPr txBox="1"/>
          <p:nvPr/>
        </p:nvSpPr>
        <p:spPr>
          <a:xfrm>
            <a:off x="301315" y="1504772"/>
            <a:ext cx="9800112" cy="645438"/>
          </a:xfrm>
          <a:prstGeom prst="rect">
            <a:avLst/>
          </a:prstGeom>
        </p:spPr>
        <p:txBody>
          <a:bodyPr wrap="square">
            <a:spAutoFit/>
          </a:bodyPr>
          <a:p>
            <a:pPr>
              <a:defRPr lang="ja-JP" altLang="en-US"/>
            </a:pPr>
            <a:r>
              <a:rPr lang="ja-JP" altLang="en-US">
                <a:latin typeface="BIZ UDPゴシック"/>
                <a:ea typeface="BIZ UDPゴシック"/>
              </a:rPr>
              <a:t>アカウントを持っていない方がgBizIDプライムのアカウントを作成する手順です。また、書類審査は原則、2週間以内です。ご注意ください。</a:t>
            </a:r>
            <a:endParaRPr lang="ja-JP" altLang="en-US">
              <a:latin typeface="BIZ UDPゴシック"/>
              <a:ea typeface="BIZ UDPゴシック"/>
            </a:endParaRPr>
          </a:p>
        </p:txBody>
      </p:sp>
      <p:sp>
        <p:nvSpPr>
          <p:cNvPr id="1208" name="テキスト 207"/>
          <p:cNvSpPr txBox="1"/>
          <p:nvPr/>
        </p:nvSpPr>
        <p:spPr>
          <a:xfrm>
            <a:off x="294570" y="6862831"/>
            <a:ext cx="7352116" cy="368439"/>
          </a:xfrm>
          <a:prstGeom prst="rect">
            <a:avLst/>
          </a:prstGeom>
        </p:spPr>
        <p:txBody>
          <a:bodyPr wrap="square">
            <a:spAutoFit/>
          </a:bodyPr>
          <a:p>
            <a:r>
              <a:rPr lang="ja-JP" altLang="en-US" sz="900"/>
              <a:t>出所）GビズIDクイックマニュアルgBizIDプライム編（</a:t>
            </a:r>
            <a:r>
              <a:rPr lang="ja-JP" altLang="en-US" sz="900">
                <a:hlinkClick r:id="rId1" action="" tooltip=""/>
              </a:rPr>
              <a:t>https://gbiz-id.go.jp/top/manual/pdf/QuickManual_Prime.pdf</a:t>
            </a:r>
            <a:endParaRPr lang="ja-JP" altLang="en-US" sz="900"/>
          </a:p>
          <a:p>
            <a:pPr>
              <a:defRPr lang="ja-JP" altLang="en-US"/>
            </a:pPr>
            <a:r>
              <a:rPr lang="ja-JP" altLang="en-US" sz="900"/>
              <a:t>※最新情報は上記ホームページをご確認ください。</a:t>
            </a:r>
            <a:endParaRPr lang="ja-JP" altLang="en-US" sz="900"/>
          </a:p>
        </p:txBody>
      </p:sp>
      <p:pic>
        <p:nvPicPr>
          <p:cNvPr id="1209" name="図 248"/>
          <p:cNvPicPr>
            <a:picLocks noChangeAspect="1"/>
          </p:cNvPicPr>
          <p:nvPr/>
        </p:nvPicPr>
        <p:blipFill>
          <a:blip r:embed="rId2"/>
          <a:stretch>
            <a:fillRect/>
          </a:stretch>
        </p:blipFill>
        <p:spPr>
          <a:xfrm>
            <a:off x="1013561" y="2154627"/>
            <a:ext cx="8204765" cy="470852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211" name="四角形 250"/>
          <p:cNvSpPr>
            <a:spLocks noGrp="1"/>
          </p:cNvSpPr>
          <p:nvPr>
            <p:ph type="title" idx="1" hasCustomPrompt="1"/>
          </p:nvPr>
        </p:nvSpPr>
        <p:spPr>
          <a:prstGeom prst="rect">
            <a:avLst/>
          </a:prstGeom>
        </p:spPr>
        <p:txBody>
          <a:bodyPr/>
          <a:p>
            <a:r>
              <a:rPr lang="ja-JP" altLang="en-US" b="0">
                <a:latin typeface="BIZ UDPゴシック"/>
                <a:ea typeface="BIZ UDPゴシック"/>
              </a:rPr>
              <a:t>Ⅱ．電子申請・届出のための事前準備</a:t>
            </a:r>
            <a:endParaRPr kumimoji="1" lang="ja-JP" altLang="en-US"/>
          </a:p>
        </p:txBody>
      </p:sp>
      <p:sp>
        <p:nvSpPr>
          <p:cNvPr id="1212" name="四角形 251"/>
          <p:cNvSpPr>
            <a:spLocks noGrp="1"/>
          </p:cNvSpPr>
          <p:nvPr>
            <p:ph type="sldNum" sz="quarter" idx="3"/>
          </p:nvPr>
        </p:nvSpPr>
        <p:spPr>
          <a:prstGeom prst="rect">
            <a:avLst/>
          </a:prstGeo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10</a:t>
            </a:fld>
            <a:endParaRPr kumimoji="1" lang="ja-JP" altLang="en-US"/>
          </a:p>
        </p:txBody>
      </p:sp>
      <p:sp>
        <p:nvSpPr>
          <p:cNvPr id="1213" name="テキスト 201"/>
          <p:cNvSpPr txBox="1"/>
          <p:nvPr/>
        </p:nvSpPr>
        <p:spPr>
          <a:xfrm>
            <a:off x="294570" y="1044000"/>
            <a:ext cx="4978446" cy="460772"/>
          </a:xfrm>
          <a:prstGeom prst="rect">
            <a:avLst/>
          </a:prstGeom>
        </p:spPr>
        <p:txBody>
          <a:bodyPr wrap="square">
            <a:spAutoFit/>
          </a:bodyPr>
          <a:p>
            <a:pPr>
              <a:defRPr lang="ja-JP" altLang="en-US"/>
            </a:pPr>
            <a:r>
              <a:rPr lang="ja-JP" altLang="en-US" sz="2400" b="1">
                <a:latin typeface="BIZ UDPゴシック"/>
                <a:ea typeface="BIZ UDPゴシック"/>
              </a:rPr>
              <a:t>gBizIDプライムの作成方法</a:t>
            </a:r>
            <a:endParaRPr lang="ja-JP" altLang="en-US" sz="2400" b="1">
              <a:latin typeface="BIZ UDPゴシック"/>
              <a:ea typeface="BIZ UDPゴシック"/>
            </a:endParaRPr>
          </a:p>
        </p:txBody>
      </p:sp>
      <p:sp>
        <p:nvSpPr>
          <p:cNvPr id="1214" name="テキスト 203"/>
          <p:cNvSpPr txBox="1"/>
          <p:nvPr/>
        </p:nvSpPr>
        <p:spPr>
          <a:xfrm>
            <a:off x="301285" y="1504772"/>
            <a:ext cx="9940029" cy="645438"/>
          </a:xfrm>
          <a:prstGeom prst="rect">
            <a:avLst/>
          </a:prstGeom>
        </p:spPr>
        <p:txBody>
          <a:bodyPr wrap="square">
            <a:spAutoFit/>
          </a:bodyPr>
          <a:p>
            <a:pPr>
              <a:defRPr lang="ja-JP" altLang="en-US"/>
            </a:pPr>
            <a:r>
              <a:rPr lang="ja-JP" altLang="en-US">
                <a:latin typeface="BIZ UDPゴシック"/>
                <a:ea typeface="BIZ UDPゴシック"/>
              </a:rPr>
              <a:t>アカウントを持っていない方がgBizIDプライムのアカウントを作成する手順です。また、書類審査は原則、2週間以内です。ご注意ください。</a:t>
            </a:r>
            <a:endParaRPr lang="ja-JP" altLang="en-US">
              <a:latin typeface="BIZ UDPゴシック"/>
              <a:ea typeface="BIZ UDPゴシック"/>
            </a:endParaRPr>
          </a:p>
        </p:txBody>
      </p:sp>
      <p:sp>
        <p:nvSpPr>
          <p:cNvPr id="1215" name="テキスト 207"/>
          <p:cNvSpPr txBox="1"/>
          <p:nvPr/>
        </p:nvSpPr>
        <p:spPr>
          <a:xfrm>
            <a:off x="294570" y="6862831"/>
            <a:ext cx="7352116" cy="368439"/>
          </a:xfrm>
          <a:prstGeom prst="rect">
            <a:avLst/>
          </a:prstGeom>
        </p:spPr>
        <p:txBody>
          <a:bodyPr wrap="square">
            <a:spAutoFit/>
          </a:bodyPr>
          <a:p>
            <a:r>
              <a:rPr lang="ja-JP" altLang="en-US" sz="900"/>
              <a:t>出所）GビズIDクイックマニュアルgBizIDプライム編（</a:t>
            </a:r>
            <a:r>
              <a:rPr lang="ja-JP" altLang="en-US" sz="900">
                <a:hlinkClick r:id="rId1" action="" tooltip=""/>
              </a:rPr>
              <a:t>https://gbiz-id.go.jp/top/manual/pdf/QuickManual_Prime.pdf</a:t>
            </a:r>
            <a:endParaRPr lang="ja-JP" altLang="en-US" sz="900"/>
          </a:p>
          <a:p>
            <a:pPr>
              <a:defRPr lang="ja-JP" altLang="en-US"/>
            </a:pPr>
            <a:r>
              <a:rPr lang="ja-JP" altLang="en-US" sz="900"/>
              <a:t>※最新情報は上記ホームページをご確認ください。</a:t>
            </a:r>
            <a:endParaRPr lang="ja-JP" altLang="en-US" sz="900"/>
          </a:p>
        </p:txBody>
      </p:sp>
      <p:pic>
        <p:nvPicPr>
          <p:cNvPr id="1216" name="図 259"/>
          <p:cNvPicPr>
            <a:picLocks noChangeAspect="1"/>
          </p:cNvPicPr>
          <p:nvPr/>
        </p:nvPicPr>
        <p:blipFill>
          <a:blip r:embed="rId2"/>
          <a:stretch>
            <a:fillRect/>
          </a:stretch>
        </p:blipFill>
        <p:spPr>
          <a:xfrm>
            <a:off x="478005" y="2208049"/>
            <a:ext cx="9335320" cy="460428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218" name="四角形 261"/>
          <p:cNvSpPr>
            <a:spLocks noGrp="1"/>
          </p:cNvSpPr>
          <p:nvPr>
            <p:ph type="title" idx="1" hasCustomPrompt="1"/>
          </p:nvPr>
        </p:nvSpPr>
        <p:spPr>
          <a:prstGeom prst="rect">
            <a:avLst/>
          </a:prstGeom>
        </p:spPr>
        <p:txBody>
          <a:bodyPr/>
          <a:p>
            <a:r>
              <a:rPr lang="ja-JP" altLang="en-US" b="0">
                <a:latin typeface="BIZ UDPゴシック"/>
                <a:ea typeface="BIZ UDPゴシック"/>
              </a:rPr>
              <a:t>Ⅱ．電子申請・届出のための事前準備</a:t>
            </a:r>
            <a:endParaRPr kumimoji="1" lang="ja-JP" altLang="en-US"/>
          </a:p>
        </p:txBody>
      </p:sp>
      <p:sp>
        <p:nvSpPr>
          <p:cNvPr id="1219" name="四角形 262"/>
          <p:cNvSpPr>
            <a:spLocks noGrp="1"/>
          </p:cNvSpPr>
          <p:nvPr>
            <p:ph type="sldNum" sz="quarter" idx="3"/>
          </p:nvPr>
        </p:nvSpPr>
        <p:spPr>
          <a:prstGeom prst="rect">
            <a:avLst/>
          </a:prstGeo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11</a:t>
            </a:fld>
            <a:endParaRPr kumimoji="1" lang="ja-JP" altLang="en-US"/>
          </a:p>
        </p:txBody>
      </p:sp>
      <p:sp>
        <p:nvSpPr>
          <p:cNvPr id="1220" name="テキスト 201"/>
          <p:cNvSpPr txBox="1"/>
          <p:nvPr/>
        </p:nvSpPr>
        <p:spPr>
          <a:xfrm>
            <a:off x="294570" y="1044000"/>
            <a:ext cx="4978446" cy="460772"/>
          </a:xfrm>
          <a:prstGeom prst="rect">
            <a:avLst/>
          </a:prstGeom>
        </p:spPr>
        <p:txBody>
          <a:bodyPr wrap="square">
            <a:spAutoFit/>
          </a:bodyPr>
          <a:p>
            <a:pPr>
              <a:defRPr lang="ja-JP" altLang="en-US"/>
            </a:pPr>
            <a:r>
              <a:rPr lang="ja-JP" altLang="en-US" sz="2400" b="1">
                <a:latin typeface="BIZ UDPゴシック"/>
                <a:ea typeface="BIZ UDPゴシック"/>
              </a:rPr>
              <a:t>gBizIDプライムの作成方法</a:t>
            </a:r>
            <a:endParaRPr lang="ja-JP" altLang="en-US" sz="2400" b="1">
              <a:latin typeface="BIZ UDPゴシック"/>
              <a:ea typeface="BIZ UDPゴシック"/>
            </a:endParaRPr>
          </a:p>
        </p:txBody>
      </p:sp>
      <p:sp>
        <p:nvSpPr>
          <p:cNvPr id="1221" name="テキスト 203"/>
          <p:cNvSpPr txBox="1"/>
          <p:nvPr/>
        </p:nvSpPr>
        <p:spPr>
          <a:xfrm>
            <a:off x="301302" y="1504772"/>
            <a:ext cx="9860170" cy="645438"/>
          </a:xfrm>
          <a:prstGeom prst="rect">
            <a:avLst/>
          </a:prstGeom>
        </p:spPr>
        <p:txBody>
          <a:bodyPr wrap="square">
            <a:spAutoFit/>
          </a:bodyPr>
          <a:p>
            <a:pPr>
              <a:defRPr lang="ja-JP" altLang="en-US"/>
            </a:pPr>
            <a:r>
              <a:rPr lang="ja-JP" altLang="en-US">
                <a:latin typeface="BIZ UDPゴシック"/>
                <a:ea typeface="BIZ UDPゴシック"/>
              </a:rPr>
              <a:t>アカウントを持っていない方がgBizIDプライムのアカウントを作成する手順です。また、書類審査は原則、2週間以内です。ご注意ください。</a:t>
            </a:r>
            <a:endParaRPr lang="ja-JP" altLang="en-US">
              <a:latin typeface="BIZ UDPゴシック"/>
              <a:ea typeface="BIZ UDPゴシック"/>
            </a:endParaRPr>
          </a:p>
        </p:txBody>
      </p:sp>
      <p:sp>
        <p:nvSpPr>
          <p:cNvPr id="1222" name="テキスト 207"/>
          <p:cNvSpPr txBox="1"/>
          <p:nvPr/>
        </p:nvSpPr>
        <p:spPr>
          <a:xfrm>
            <a:off x="294570" y="6862831"/>
            <a:ext cx="7352116" cy="368439"/>
          </a:xfrm>
          <a:prstGeom prst="rect">
            <a:avLst/>
          </a:prstGeom>
        </p:spPr>
        <p:txBody>
          <a:bodyPr wrap="square">
            <a:spAutoFit/>
          </a:bodyPr>
          <a:p>
            <a:r>
              <a:rPr lang="ja-JP" altLang="en-US" sz="900"/>
              <a:t>出所）GビズIDクイックマニュアルgBizIDプライム編（</a:t>
            </a:r>
            <a:r>
              <a:rPr lang="ja-JP" altLang="en-US" sz="900">
                <a:hlinkClick r:id="rId1" action="" tooltip=""/>
              </a:rPr>
              <a:t>https://gbiz-id.go.jp/top/manual/pdf/QuickManual_Prime.pdf</a:t>
            </a:r>
            <a:endParaRPr lang="ja-JP" altLang="en-US" sz="900"/>
          </a:p>
          <a:p>
            <a:pPr>
              <a:defRPr lang="ja-JP" altLang="en-US"/>
            </a:pPr>
            <a:r>
              <a:rPr lang="ja-JP" altLang="en-US" sz="900"/>
              <a:t>※最新情報は上記ホームページをご確認ください。</a:t>
            </a:r>
            <a:endParaRPr lang="ja-JP" altLang="en-US" sz="900"/>
          </a:p>
        </p:txBody>
      </p:sp>
      <p:pic>
        <p:nvPicPr>
          <p:cNvPr id="1223" name="図 270"/>
          <p:cNvPicPr>
            <a:picLocks noChangeAspect="1"/>
          </p:cNvPicPr>
          <p:nvPr/>
        </p:nvPicPr>
        <p:blipFill>
          <a:blip r:embed="rId2"/>
          <a:stretch>
            <a:fillRect/>
          </a:stretch>
        </p:blipFill>
        <p:spPr>
          <a:xfrm>
            <a:off x="292824" y="2556000"/>
            <a:ext cx="9865144" cy="350953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225" name="四角形 272"/>
          <p:cNvSpPr>
            <a:spLocks noGrp="1"/>
          </p:cNvSpPr>
          <p:nvPr>
            <p:ph type="title" idx="1" hasCustomPrompt="1"/>
          </p:nvPr>
        </p:nvSpPr>
        <p:spPr>
          <a:prstGeom prst="rect">
            <a:avLst/>
          </a:prstGeom>
        </p:spPr>
        <p:txBody>
          <a:bodyPr/>
          <a:p>
            <a:r>
              <a:rPr lang="ja-JP" altLang="en-US" b="0">
                <a:latin typeface="BIZ UDPゴシック"/>
                <a:ea typeface="BIZ UDPゴシック"/>
              </a:rPr>
              <a:t>Ⅱ．電子申請・届出のための事前準備</a:t>
            </a:r>
            <a:endParaRPr kumimoji="1" lang="ja-JP" altLang="en-US"/>
          </a:p>
        </p:txBody>
      </p:sp>
      <p:sp>
        <p:nvSpPr>
          <p:cNvPr id="1226" name="四角形 273"/>
          <p:cNvSpPr>
            <a:spLocks noGrp="1"/>
          </p:cNvSpPr>
          <p:nvPr>
            <p:ph type="sldNum" sz="quarter" idx="3"/>
          </p:nvPr>
        </p:nvSpPr>
        <p:spPr>
          <a:prstGeom prst="rect">
            <a:avLst/>
          </a:prstGeo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12</a:t>
            </a:fld>
            <a:endParaRPr kumimoji="1" lang="ja-JP" altLang="en-US"/>
          </a:p>
        </p:txBody>
      </p:sp>
      <p:sp>
        <p:nvSpPr>
          <p:cNvPr id="1227" name="テキスト 201"/>
          <p:cNvSpPr txBox="1"/>
          <p:nvPr/>
        </p:nvSpPr>
        <p:spPr>
          <a:xfrm>
            <a:off x="294570" y="1044000"/>
            <a:ext cx="4978446" cy="460772"/>
          </a:xfrm>
          <a:prstGeom prst="rect">
            <a:avLst/>
          </a:prstGeom>
        </p:spPr>
        <p:txBody>
          <a:bodyPr wrap="square">
            <a:spAutoFit/>
          </a:bodyPr>
          <a:p>
            <a:pPr>
              <a:defRPr lang="ja-JP" altLang="en-US"/>
            </a:pPr>
            <a:r>
              <a:rPr lang="ja-JP" altLang="en-US" sz="2400" b="1">
                <a:latin typeface="BIZ UDPゴシック"/>
                <a:ea typeface="BIZ UDPゴシック"/>
              </a:rPr>
              <a:t>gBizIDプライムの作成方法</a:t>
            </a:r>
            <a:endParaRPr lang="ja-JP" altLang="en-US" sz="2400" b="1">
              <a:latin typeface="BIZ UDPゴシック"/>
              <a:ea typeface="BIZ UDPゴシック"/>
            </a:endParaRPr>
          </a:p>
        </p:txBody>
      </p:sp>
      <p:sp>
        <p:nvSpPr>
          <p:cNvPr id="1228" name="テキスト 203"/>
          <p:cNvSpPr txBox="1"/>
          <p:nvPr/>
        </p:nvSpPr>
        <p:spPr>
          <a:xfrm>
            <a:off x="301300" y="1504772"/>
            <a:ext cx="9872153" cy="645438"/>
          </a:xfrm>
          <a:prstGeom prst="rect">
            <a:avLst/>
          </a:prstGeom>
        </p:spPr>
        <p:txBody>
          <a:bodyPr wrap="square">
            <a:spAutoFit/>
          </a:bodyPr>
          <a:p>
            <a:pPr>
              <a:defRPr lang="ja-JP" altLang="en-US"/>
            </a:pPr>
            <a:r>
              <a:rPr lang="ja-JP" altLang="en-US">
                <a:latin typeface="BIZ UDPゴシック"/>
                <a:ea typeface="BIZ UDPゴシック"/>
              </a:rPr>
              <a:t>アカウントを持っていない方がgBizIDプライムのアカウントを作成する手順です。また、書類審査は原則、2週間以内です。ご注意ください。</a:t>
            </a:r>
            <a:endParaRPr lang="ja-JP" altLang="en-US">
              <a:latin typeface="BIZ UDPゴシック"/>
              <a:ea typeface="BIZ UDPゴシック"/>
            </a:endParaRPr>
          </a:p>
        </p:txBody>
      </p:sp>
      <p:sp>
        <p:nvSpPr>
          <p:cNvPr id="1229" name="テキスト 207"/>
          <p:cNvSpPr txBox="1"/>
          <p:nvPr/>
        </p:nvSpPr>
        <p:spPr>
          <a:xfrm>
            <a:off x="294570" y="6862831"/>
            <a:ext cx="7352116" cy="368439"/>
          </a:xfrm>
          <a:prstGeom prst="rect">
            <a:avLst/>
          </a:prstGeom>
        </p:spPr>
        <p:txBody>
          <a:bodyPr wrap="square">
            <a:spAutoFit/>
          </a:bodyPr>
          <a:p>
            <a:r>
              <a:rPr lang="ja-JP" altLang="en-US" sz="900"/>
              <a:t>出所）GビズIDクイックマニュアルgBizIDプライム編（</a:t>
            </a:r>
            <a:r>
              <a:rPr lang="ja-JP" altLang="en-US" sz="900">
                <a:hlinkClick r:id="rId1" action="" tooltip=""/>
              </a:rPr>
              <a:t>https://gbiz-id.go.jp/top/manual/pdf/QuickManual_Prime.pdf</a:t>
            </a:r>
            <a:endParaRPr lang="ja-JP" altLang="en-US" sz="900"/>
          </a:p>
          <a:p>
            <a:pPr>
              <a:defRPr lang="ja-JP" altLang="en-US"/>
            </a:pPr>
            <a:r>
              <a:rPr lang="ja-JP" altLang="en-US" sz="900"/>
              <a:t>※最新情報は上記ホームページをご確認ください。</a:t>
            </a:r>
            <a:endParaRPr lang="ja-JP" altLang="en-US" sz="900"/>
          </a:p>
        </p:txBody>
      </p:sp>
      <p:pic>
        <p:nvPicPr>
          <p:cNvPr id="1230" name="図 281"/>
          <p:cNvPicPr>
            <a:picLocks noChangeAspect="1"/>
          </p:cNvPicPr>
          <p:nvPr/>
        </p:nvPicPr>
        <p:blipFill>
          <a:blip r:embed="rId2"/>
          <a:stretch>
            <a:fillRect/>
          </a:stretch>
        </p:blipFill>
        <p:spPr>
          <a:xfrm>
            <a:off x="757751" y="2346716"/>
            <a:ext cx="8716384" cy="429326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232" name="四角形 283"/>
          <p:cNvSpPr>
            <a:spLocks noGrp="1"/>
          </p:cNvSpPr>
          <p:nvPr>
            <p:ph type="title" idx="1" hasCustomPrompt="1"/>
          </p:nvPr>
        </p:nvSpPr>
        <p:spPr>
          <a:prstGeom prst="rect">
            <a:avLst/>
          </a:prstGeom>
        </p:spPr>
        <p:txBody>
          <a:bodyPr/>
          <a:p>
            <a:r>
              <a:rPr lang="ja-JP" altLang="en-US" b="0">
                <a:latin typeface="BIZ UDPゴシック"/>
                <a:ea typeface="BIZ UDPゴシック"/>
              </a:rPr>
              <a:t>Ⅱ．電子申請・届出のための事前準備</a:t>
            </a:r>
            <a:endParaRPr kumimoji="1" lang="ja-JP" altLang="en-US"/>
          </a:p>
        </p:txBody>
      </p:sp>
      <p:sp>
        <p:nvSpPr>
          <p:cNvPr id="1233" name="四角形 284"/>
          <p:cNvSpPr>
            <a:spLocks noGrp="1"/>
          </p:cNvSpPr>
          <p:nvPr>
            <p:ph type="sldNum" sz="quarter" idx="3"/>
          </p:nvPr>
        </p:nvSpPr>
        <p:spPr>
          <a:prstGeom prst="rect">
            <a:avLst/>
          </a:prstGeo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13</a:t>
            </a:fld>
            <a:endParaRPr kumimoji="1" lang="ja-JP" altLang="en-US"/>
          </a:p>
        </p:txBody>
      </p:sp>
      <p:sp>
        <p:nvSpPr>
          <p:cNvPr id="1234" name="テキスト 201"/>
          <p:cNvSpPr txBox="1"/>
          <p:nvPr/>
        </p:nvSpPr>
        <p:spPr>
          <a:xfrm>
            <a:off x="294570" y="1044000"/>
            <a:ext cx="4978446" cy="460772"/>
          </a:xfrm>
          <a:prstGeom prst="rect">
            <a:avLst/>
          </a:prstGeom>
        </p:spPr>
        <p:txBody>
          <a:bodyPr wrap="square">
            <a:spAutoFit/>
          </a:bodyPr>
          <a:p>
            <a:pPr>
              <a:defRPr lang="ja-JP" altLang="en-US"/>
            </a:pPr>
            <a:r>
              <a:rPr lang="ja-JP" altLang="en-US" sz="2400" b="1">
                <a:latin typeface="BIZ UDPゴシック"/>
                <a:ea typeface="BIZ UDPゴシック"/>
              </a:rPr>
              <a:t>gBizIDプライムの作成方法</a:t>
            </a:r>
            <a:endParaRPr lang="ja-JP" altLang="en-US" sz="2400" b="1">
              <a:latin typeface="BIZ UDPゴシック"/>
              <a:ea typeface="BIZ UDPゴシック"/>
            </a:endParaRPr>
          </a:p>
        </p:txBody>
      </p:sp>
      <p:sp>
        <p:nvSpPr>
          <p:cNvPr id="1235" name="テキスト 203"/>
          <p:cNvSpPr txBox="1"/>
          <p:nvPr/>
        </p:nvSpPr>
        <p:spPr>
          <a:xfrm>
            <a:off x="301315" y="1504772"/>
            <a:ext cx="9800112" cy="645438"/>
          </a:xfrm>
          <a:prstGeom prst="rect">
            <a:avLst/>
          </a:prstGeom>
        </p:spPr>
        <p:txBody>
          <a:bodyPr wrap="square">
            <a:spAutoFit/>
          </a:bodyPr>
          <a:p>
            <a:pPr>
              <a:defRPr lang="ja-JP" altLang="en-US"/>
            </a:pPr>
            <a:r>
              <a:rPr lang="ja-JP" altLang="en-US">
                <a:latin typeface="BIZ UDPゴシック"/>
                <a:ea typeface="BIZ UDPゴシック"/>
              </a:rPr>
              <a:t>アカウントを持っていない方がgBizIDプライムのアカウントを作成する手順です。また、書類審査は原則、2週間以内です。ご注意ください。</a:t>
            </a:r>
            <a:endParaRPr lang="ja-JP" altLang="en-US">
              <a:latin typeface="BIZ UDPゴシック"/>
              <a:ea typeface="BIZ UDPゴシック"/>
            </a:endParaRPr>
          </a:p>
        </p:txBody>
      </p:sp>
      <p:sp>
        <p:nvSpPr>
          <p:cNvPr id="1236" name="テキスト 207"/>
          <p:cNvSpPr txBox="1"/>
          <p:nvPr/>
        </p:nvSpPr>
        <p:spPr>
          <a:xfrm>
            <a:off x="294570" y="6862831"/>
            <a:ext cx="7352116" cy="368439"/>
          </a:xfrm>
          <a:prstGeom prst="rect">
            <a:avLst/>
          </a:prstGeom>
        </p:spPr>
        <p:txBody>
          <a:bodyPr wrap="square">
            <a:spAutoFit/>
          </a:bodyPr>
          <a:p>
            <a:r>
              <a:rPr lang="ja-JP" altLang="en-US" sz="900"/>
              <a:t>出所）GビズIDクイックマニュアルgBizIDプライム編（</a:t>
            </a:r>
            <a:r>
              <a:rPr lang="ja-JP" altLang="en-US" sz="900">
                <a:hlinkClick r:id="rId1" action="" tooltip=""/>
              </a:rPr>
              <a:t>https://gbiz-id.go.jp/top/manual/pdf/QuickManual_Prime.pdf</a:t>
            </a:r>
            <a:endParaRPr lang="ja-JP" altLang="en-US" sz="900"/>
          </a:p>
          <a:p>
            <a:pPr>
              <a:defRPr lang="ja-JP" altLang="en-US"/>
            </a:pPr>
            <a:r>
              <a:rPr lang="ja-JP" altLang="en-US" sz="900"/>
              <a:t>※最新情報は上記ホームページをご確認ください。</a:t>
            </a:r>
            <a:endParaRPr lang="ja-JP" altLang="en-US" sz="900"/>
          </a:p>
        </p:txBody>
      </p:sp>
      <p:pic>
        <p:nvPicPr>
          <p:cNvPr id="1237" name="図 292"/>
          <p:cNvPicPr>
            <a:picLocks noChangeAspect="1"/>
          </p:cNvPicPr>
          <p:nvPr/>
        </p:nvPicPr>
        <p:blipFill>
          <a:blip r:embed="rId2"/>
          <a:stretch>
            <a:fillRect/>
          </a:stretch>
        </p:blipFill>
        <p:spPr>
          <a:xfrm>
            <a:off x="301351" y="2484000"/>
            <a:ext cx="9380486" cy="376180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239" name="四角形 294"/>
          <p:cNvSpPr>
            <a:spLocks noGrp="1"/>
          </p:cNvSpPr>
          <p:nvPr>
            <p:ph type="title" idx="1" hasCustomPrompt="1"/>
          </p:nvPr>
        </p:nvSpPr>
        <p:spPr>
          <a:prstGeom prst="rect">
            <a:avLst/>
          </a:prstGeom>
        </p:spPr>
        <p:txBody>
          <a:bodyPr/>
          <a:p>
            <a:r>
              <a:rPr lang="ja-JP" altLang="en-US" b="0">
                <a:latin typeface="BIZ UDPゴシック"/>
                <a:ea typeface="BIZ UDPゴシック"/>
              </a:rPr>
              <a:t>Ⅱ．電子申請・届出のための事前準備</a:t>
            </a:r>
            <a:endParaRPr kumimoji="1" lang="ja-JP" altLang="en-US"/>
          </a:p>
        </p:txBody>
      </p:sp>
      <p:sp>
        <p:nvSpPr>
          <p:cNvPr id="1240" name="四角形 295"/>
          <p:cNvSpPr>
            <a:spLocks noGrp="1"/>
          </p:cNvSpPr>
          <p:nvPr>
            <p:ph type="sldNum" sz="quarter" idx="3"/>
          </p:nvPr>
        </p:nvSpPr>
        <p:spPr>
          <a:prstGeom prst="rect">
            <a:avLst/>
          </a:prstGeo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14</a:t>
            </a:fld>
            <a:endParaRPr kumimoji="1" lang="ja-JP" altLang="en-US"/>
          </a:p>
        </p:txBody>
      </p:sp>
      <p:sp>
        <p:nvSpPr>
          <p:cNvPr id="1241" name="テキスト 201"/>
          <p:cNvSpPr txBox="1"/>
          <p:nvPr/>
        </p:nvSpPr>
        <p:spPr>
          <a:xfrm>
            <a:off x="294570" y="1044000"/>
            <a:ext cx="4978446" cy="460772"/>
          </a:xfrm>
          <a:prstGeom prst="rect">
            <a:avLst/>
          </a:prstGeom>
        </p:spPr>
        <p:txBody>
          <a:bodyPr wrap="square">
            <a:spAutoFit/>
          </a:bodyPr>
          <a:p>
            <a:pPr>
              <a:defRPr lang="ja-JP" altLang="en-US"/>
            </a:pPr>
            <a:r>
              <a:rPr lang="ja-JP" altLang="en-US" sz="2400" b="1">
                <a:latin typeface="BIZ UDPゴシック"/>
                <a:ea typeface="BIZ UDPゴシック"/>
              </a:rPr>
              <a:t>gBizIDプライムの作成方法</a:t>
            </a:r>
            <a:endParaRPr lang="ja-JP" altLang="en-US" sz="2400" b="1">
              <a:latin typeface="BIZ UDPゴシック"/>
              <a:ea typeface="BIZ UDPゴシック"/>
            </a:endParaRPr>
          </a:p>
        </p:txBody>
      </p:sp>
      <p:sp>
        <p:nvSpPr>
          <p:cNvPr id="1242" name="テキスト 203"/>
          <p:cNvSpPr txBox="1"/>
          <p:nvPr/>
        </p:nvSpPr>
        <p:spPr>
          <a:xfrm>
            <a:off x="301300" y="1504772"/>
            <a:ext cx="9872153" cy="645438"/>
          </a:xfrm>
          <a:prstGeom prst="rect">
            <a:avLst/>
          </a:prstGeom>
        </p:spPr>
        <p:txBody>
          <a:bodyPr wrap="square">
            <a:spAutoFit/>
          </a:bodyPr>
          <a:p>
            <a:pPr>
              <a:defRPr lang="ja-JP" altLang="en-US"/>
            </a:pPr>
            <a:r>
              <a:rPr lang="ja-JP" altLang="en-US">
                <a:latin typeface="BIZ UDPゴシック"/>
                <a:ea typeface="BIZ UDPゴシック"/>
              </a:rPr>
              <a:t>アカウントを持っていない方がgBizIDプライムのアカウントを作成する手順です。また、書類審査は原則、2週間以内です。ご注意ください。</a:t>
            </a:r>
            <a:endParaRPr lang="ja-JP" altLang="en-US">
              <a:latin typeface="BIZ UDPゴシック"/>
              <a:ea typeface="BIZ UDPゴシック"/>
            </a:endParaRPr>
          </a:p>
        </p:txBody>
      </p:sp>
      <p:sp>
        <p:nvSpPr>
          <p:cNvPr id="1243" name="テキスト 207"/>
          <p:cNvSpPr txBox="1"/>
          <p:nvPr/>
        </p:nvSpPr>
        <p:spPr>
          <a:xfrm>
            <a:off x="294570" y="6862831"/>
            <a:ext cx="7352116" cy="368439"/>
          </a:xfrm>
          <a:prstGeom prst="rect">
            <a:avLst/>
          </a:prstGeom>
        </p:spPr>
        <p:txBody>
          <a:bodyPr wrap="square">
            <a:spAutoFit/>
          </a:bodyPr>
          <a:p>
            <a:r>
              <a:rPr lang="ja-JP" altLang="en-US" sz="900"/>
              <a:t>出所）GビズIDクイックマニュアルgBizIDプライム編（</a:t>
            </a:r>
            <a:r>
              <a:rPr lang="ja-JP" altLang="en-US" sz="900">
                <a:hlinkClick r:id="rId1" action="" tooltip=""/>
              </a:rPr>
              <a:t>https://gbiz-id.go.jp/top/manual/pdf/QuickManual_Prime.pdf</a:t>
            </a:r>
            <a:endParaRPr lang="ja-JP" altLang="en-US" sz="900"/>
          </a:p>
          <a:p>
            <a:pPr>
              <a:defRPr lang="ja-JP" altLang="en-US"/>
            </a:pPr>
            <a:r>
              <a:rPr lang="ja-JP" altLang="en-US" sz="900"/>
              <a:t>※最新情報は上記ホームページをご確認ください。</a:t>
            </a:r>
            <a:endParaRPr lang="ja-JP" altLang="en-US" sz="900"/>
          </a:p>
        </p:txBody>
      </p:sp>
      <p:pic>
        <p:nvPicPr>
          <p:cNvPr id="1244" name="図 303"/>
          <p:cNvPicPr>
            <a:picLocks noChangeAspect="1"/>
          </p:cNvPicPr>
          <p:nvPr/>
        </p:nvPicPr>
        <p:blipFill>
          <a:blip r:embed="rId2"/>
          <a:stretch>
            <a:fillRect/>
          </a:stretch>
        </p:blipFill>
        <p:spPr>
          <a:xfrm>
            <a:off x="1242150" y="2297857"/>
            <a:ext cx="7564218" cy="4564933"/>
          </a:xfrm>
          <a:prstGeom prst="rect">
            <a:avLst/>
          </a:prstGeom>
          <a:ln w="12700" cmpd="sng">
            <a:solidFill>
              <a:schemeClr val="tx1"/>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246" name="四角形 305"/>
          <p:cNvSpPr>
            <a:spLocks noGrp="1"/>
          </p:cNvSpPr>
          <p:nvPr>
            <p:ph type="title" idx="1" hasCustomPrompt="1"/>
          </p:nvPr>
        </p:nvSpPr>
        <p:spPr>
          <a:prstGeom prst="rect">
            <a:avLst/>
          </a:prstGeom>
        </p:spPr>
        <p:txBody>
          <a:bodyPr/>
          <a:p>
            <a:r>
              <a:rPr lang="ja-JP" altLang="en-US" b="0">
                <a:latin typeface="BIZ UDPゴシック"/>
                <a:ea typeface="BIZ UDPゴシック"/>
              </a:rPr>
              <a:t>Ⅱ．電子申請・届出のための事前準備</a:t>
            </a:r>
            <a:endParaRPr kumimoji="1" lang="ja-JP" altLang="en-US"/>
          </a:p>
        </p:txBody>
      </p:sp>
      <p:sp>
        <p:nvSpPr>
          <p:cNvPr id="1247" name="四角形 306"/>
          <p:cNvSpPr>
            <a:spLocks noGrp="1"/>
          </p:cNvSpPr>
          <p:nvPr>
            <p:ph type="sldNum" sz="quarter" idx="3"/>
          </p:nvPr>
        </p:nvSpPr>
        <p:spPr>
          <a:prstGeom prst="rect">
            <a:avLst/>
          </a:prstGeo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15</a:t>
            </a:fld>
            <a:endParaRPr kumimoji="1" lang="ja-JP" altLang="en-US"/>
          </a:p>
        </p:txBody>
      </p:sp>
      <p:sp>
        <p:nvSpPr>
          <p:cNvPr id="1248" name="テキスト 201"/>
          <p:cNvSpPr txBox="1"/>
          <p:nvPr/>
        </p:nvSpPr>
        <p:spPr>
          <a:xfrm>
            <a:off x="294570" y="1044000"/>
            <a:ext cx="4978446" cy="460772"/>
          </a:xfrm>
          <a:prstGeom prst="rect">
            <a:avLst/>
          </a:prstGeom>
        </p:spPr>
        <p:txBody>
          <a:bodyPr wrap="square">
            <a:spAutoFit/>
          </a:bodyPr>
          <a:p>
            <a:pPr>
              <a:defRPr lang="ja-JP" altLang="en-US"/>
            </a:pPr>
            <a:r>
              <a:rPr lang="ja-JP" altLang="en-US" sz="2400" b="1">
                <a:latin typeface="BIZ UDPゴシック"/>
                <a:ea typeface="BIZ UDPゴシック"/>
              </a:rPr>
              <a:t>gBizIDプライムの作成方法</a:t>
            </a:r>
            <a:endParaRPr lang="ja-JP" altLang="en-US" sz="2400" b="1">
              <a:latin typeface="BIZ UDPゴシック"/>
              <a:ea typeface="BIZ UDPゴシック"/>
            </a:endParaRPr>
          </a:p>
        </p:txBody>
      </p:sp>
      <p:sp>
        <p:nvSpPr>
          <p:cNvPr id="1249" name="テキスト 203"/>
          <p:cNvSpPr txBox="1"/>
          <p:nvPr/>
        </p:nvSpPr>
        <p:spPr>
          <a:xfrm>
            <a:off x="301300" y="1504772"/>
            <a:ext cx="9872153" cy="645438"/>
          </a:xfrm>
          <a:prstGeom prst="rect">
            <a:avLst/>
          </a:prstGeom>
        </p:spPr>
        <p:txBody>
          <a:bodyPr wrap="square">
            <a:spAutoFit/>
          </a:bodyPr>
          <a:p>
            <a:pPr>
              <a:defRPr lang="ja-JP" altLang="en-US"/>
            </a:pPr>
            <a:r>
              <a:rPr lang="ja-JP" altLang="en-US">
                <a:latin typeface="BIZ UDPゴシック"/>
                <a:ea typeface="BIZ UDPゴシック"/>
              </a:rPr>
              <a:t>アカウントを持っていない方がgBizIDプライムのアカウントを作成する手順です。また、書類審査は原則、2週間以内です。ご注意ください。</a:t>
            </a:r>
            <a:endParaRPr lang="ja-JP" altLang="en-US">
              <a:latin typeface="BIZ UDPゴシック"/>
              <a:ea typeface="BIZ UDPゴシック"/>
            </a:endParaRPr>
          </a:p>
        </p:txBody>
      </p:sp>
      <p:sp>
        <p:nvSpPr>
          <p:cNvPr id="1250" name="テキスト 207"/>
          <p:cNvSpPr txBox="1"/>
          <p:nvPr/>
        </p:nvSpPr>
        <p:spPr>
          <a:xfrm>
            <a:off x="294570" y="6862831"/>
            <a:ext cx="7352116" cy="368439"/>
          </a:xfrm>
          <a:prstGeom prst="rect">
            <a:avLst/>
          </a:prstGeom>
        </p:spPr>
        <p:txBody>
          <a:bodyPr wrap="square">
            <a:spAutoFit/>
          </a:bodyPr>
          <a:p>
            <a:r>
              <a:rPr lang="ja-JP" altLang="en-US" sz="900"/>
              <a:t>出所）GビズIDクイックマニュアルgBizIDプライム編（</a:t>
            </a:r>
            <a:r>
              <a:rPr lang="ja-JP" altLang="en-US" sz="900">
                <a:hlinkClick r:id="rId1" action="" tooltip=""/>
              </a:rPr>
              <a:t>https://gbiz-id.go.jp/top/manual/pdf/QuickManual_Prime.pdf</a:t>
            </a:r>
            <a:endParaRPr lang="ja-JP" altLang="en-US" sz="900"/>
          </a:p>
          <a:p>
            <a:pPr>
              <a:defRPr lang="ja-JP" altLang="en-US"/>
            </a:pPr>
            <a:r>
              <a:rPr lang="ja-JP" altLang="en-US" sz="900"/>
              <a:t>※最新情報は上記ホームページをご確認ください。</a:t>
            </a:r>
            <a:endParaRPr lang="ja-JP" altLang="en-US" sz="900"/>
          </a:p>
        </p:txBody>
      </p:sp>
      <p:pic>
        <p:nvPicPr>
          <p:cNvPr id="1251" name="図 314"/>
          <p:cNvPicPr>
            <a:picLocks noChangeAspect="1"/>
          </p:cNvPicPr>
          <p:nvPr/>
        </p:nvPicPr>
        <p:blipFill>
          <a:blip r:embed="rId2"/>
          <a:stretch>
            <a:fillRect/>
          </a:stretch>
        </p:blipFill>
        <p:spPr>
          <a:xfrm>
            <a:off x="378000" y="2150210"/>
            <a:ext cx="8804333" cy="4585244"/>
          </a:xfrm>
          <a:prstGeom prst="rect">
            <a:avLst/>
          </a:prstGeom>
          <a:ln w="12700" cmpd="sng">
            <a:solidFill>
              <a:schemeClr val="tx1"/>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253" name="四角形 316"/>
          <p:cNvSpPr>
            <a:spLocks noGrp="1"/>
          </p:cNvSpPr>
          <p:nvPr>
            <p:ph type="title" idx="1" hasCustomPrompt="1"/>
          </p:nvPr>
        </p:nvSpPr>
        <p:spPr>
          <a:prstGeom prst="rect">
            <a:avLst/>
          </a:prstGeom>
        </p:spPr>
        <p:txBody>
          <a:bodyPr/>
          <a:p>
            <a:r>
              <a:rPr lang="ja-JP" altLang="en-US" b="0">
                <a:latin typeface="BIZ UDPゴシック"/>
                <a:ea typeface="BIZ UDPゴシック"/>
              </a:rPr>
              <a:t>Ⅱ．電子申請・届出のための事前準備</a:t>
            </a:r>
            <a:endParaRPr kumimoji="1" lang="ja-JP" altLang="en-US"/>
          </a:p>
        </p:txBody>
      </p:sp>
      <p:sp>
        <p:nvSpPr>
          <p:cNvPr id="1254" name="四角形 317"/>
          <p:cNvSpPr>
            <a:spLocks noGrp="1"/>
          </p:cNvSpPr>
          <p:nvPr>
            <p:ph type="sldNum" sz="quarter" idx="3"/>
          </p:nvPr>
        </p:nvSpPr>
        <p:spPr>
          <a:prstGeom prst="rect">
            <a:avLst/>
          </a:prstGeo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16</a:t>
            </a:fld>
            <a:endParaRPr kumimoji="1" lang="ja-JP" altLang="en-US"/>
          </a:p>
        </p:txBody>
      </p:sp>
      <p:sp>
        <p:nvSpPr>
          <p:cNvPr id="1255" name="テキスト 201"/>
          <p:cNvSpPr txBox="1"/>
          <p:nvPr/>
        </p:nvSpPr>
        <p:spPr>
          <a:xfrm>
            <a:off x="294570" y="1044000"/>
            <a:ext cx="4978446" cy="460772"/>
          </a:xfrm>
          <a:prstGeom prst="rect">
            <a:avLst/>
          </a:prstGeom>
        </p:spPr>
        <p:txBody>
          <a:bodyPr wrap="square">
            <a:spAutoFit/>
          </a:bodyPr>
          <a:p>
            <a:pPr>
              <a:defRPr lang="ja-JP" altLang="en-US"/>
            </a:pPr>
            <a:r>
              <a:rPr lang="ja-JP" altLang="en-US" sz="2400" b="1">
                <a:latin typeface="BIZ UDPゴシック"/>
                <a:ea typeface="BIZ UDPゴシック"/>
              </a:rPr>
              <a:t>gBizIDプライムの作成方法</a:t>
            </a:r>
            <a:endParaRPr lang="ja-JP" altLang="en-US" sz="2400" b="1">
              <a:latin typeface="BIZ UDPゴシック"/>
              <a:ea typeface="BIZ UDPゴシック"/>
            </a:endParaRPr>
          </a:p>
        </p:txBody>
      </p:sp>
      <p:sp>
        <p:nvSpPr>
          <p:cNvPr id="1256" name="テキスト 203"/>
          <p:cNvSpPr txBox="1"/>
          <p:nvPr/>
        </p:nvSpPr>
        <p:spPr>
          <a:xfrm>
            <a:off x="301307" y="1504772"/>
            <a:ext cx="9838710" cy="645438"/>
          </a:xfrm>
          <a:prstGeom prst="rect">
            <a:avLst/>
          </a:prstGeom>
        </p:spPr>
        <p:txBody>
          <a:bodyPr wrap="square">
            <a:spAutoFit/>
          </a:bodyPr>
          <a:p>
            <a:pPr>
              <a:defRPr lang="ja-JP" altLang="en-US"/>
            </a:pPr>
            <a:r>
              <a:rPr lang="ja-JP" altLang="en-US">
                <a:latin typeface="BIZ UDPゴシック"/>
                <a:ea typeface="BIZ UDPゴシック"/>
              </a:rPr>
              <a:t>アカウントを持っていない方がgBizIDプライムのアカウントを作成する手順です。また、書類審査は原則、2週間以内です。ご注意ください。</a:t>
            </a:r>
            <a:endParaRPr lang="ja-JP" altLang="en-US">
              <a:latin typeface="BIZ UDPゴシック"/>
              <a:ea typeface="BIZ UDPゴシック"/>
            </a:endParaRPr>
          </a:p>
        </p:txBody>
      </p:sp>
      <p:sp>
        <p:nvSpPr>
          <p:cNvPr id="1257" name="テキスト 207"/>
          <p:cNvSpPr txBox="1"/>
          <p:nvPr/>
        </p:nvSpPr>
        <p:spPr>
          <a:xfrm>
            <a:off x="294570" y="6862831"/>
            <a:ext cx="7352116" cy="368439"/>
          </a:xfrm>
          <a:prstGeom prst="rect">
            <a:avLst/>
          </a:prstGeom>
        </p:spPr>
        <p:txBody>
          <a:bodyPr wrap="square">
            <a:spAutoFit/>
          </a:bodyPr>
          <a:p>
            <a:r>
              <a:rPr lang="ja-JP" altLang="en-US" sz="900"/>
              <a:t>出所）GビズIDクイックマニュアルgBizIDプライム編（</a:t>
            </a:r>
            <a:r>
              <a:rPr lang="ja-JP" altLang="en-US" sz="900">
                <a:hlinkClick r:id="rId1" action="" tooltip=""/>
              </a:rPr>
              <a:t>https://gbiz-id.go.jp/top/manual/pdf/QuickManual_Prime.pdf</a:t>
            </a:r>
            <a:endParaRPr lang="ja-JP" altLang="en-US" sz="900"/>
          </a:p>
          <a:p>
            <a:pPr>
              <a:defRPr lang="ja-JP" altLang="en-US"/>
            </a:pPr>
            <a:r>
              <a:rPr lang="ja-JP" altLang="en-US" sz="900"/>
              <a:t>※最新情報は上記ホームページをご確認ください。</a:t>
            </a:r>
            <a:endParaRPr lang="ja-JP" altLang="en-US" sz="900"/>
          </a:p>
        </p:txBody>
      </p:sp>
      <p:pic>
        <p:nvPicPr>
          <p:cNvPr id="1258" name="図 325"/>
          <p:cNvPicPr>
            <a:picLocks noChangeAspect="1"/>
          </p:cNvPicPr>
          <p:nvPr/>
        </p:nvPicPr>
        <p:blipFill>
          <a:blip r:embed="rId2"/>
          <a:stretch>
            <a:fillRect/>
          </a:stretch>
        </p:blipFill>
        <p:spPr>
          <a:xfrm>
            <a:off x="395995" y="2484000"/>
            <a:ext cx="9740582" cy="375721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260" name="四角形 327"/>
          <p:cNvSpPr>
            <a:spLocks noGrp="1"/>
          </p:cNvSpPr>
          <p:nvPr>
            <p:ph type="title" idx="1" hasCustomPrompt="1"/>
          </p:nvPr>
        </p:nvSpPr>
        <p:spPr>
          <a:prstGeom prst="rect">
            <a:avLst/>
          </a:prstGeom>
        </p:spPr>
        <p:txBody>
          <a:bodyPr/>
          <a:p>
            <a:r>
              <a:rPr lang="ja-JP" altLang="en-US" b="0">
                <a:latin typeface="BIZ UDPゴシック"/>
                <a:ea typeface="BIZ UDPゴシック"/>
              </a:rPr>
              <a:t>Ⅱ．電子申請・届出のための事前準備</a:t>
            </a:r>
            <a:endParaRPr kumimoji="1" lang="ja-JP" altLang="en-US"/>
          </a:p>
        </p:txBody>
      </p:sp>
      <p:sp>
        <p:nvSpPr>
          <p:cNvPr id="1261" name="四角形 328"/>
          <p:cNvSpPr>
            <a:spLocks noGrp="1"/>
          </p:cNvSpPr>
          <p:nvPr>
            <p:ph type="sldNum" sz="quarter" idx="3"/>
          </p:nvPr>
        </p:nvSpPr>
        <p:spPr>
          <a:prstGeom prst="rect">
            <a:avLst/>
          </a:prstGeo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17</a:t>
            </a:fld>
            <a:endParaRPr kumimoji="1" lang="ja-JP" altLang="en-US"/>
          </a:p>
        </p:txBody>
      </p:sp>
      <p:sp>
        <p:nvSpPr>
          <p:cNvPr id="1262" name="テキスト 201"/>
          <p:cNvSpPr txBox="1"/>
          <p:nvPr/>
        </p:nvSpPr>
        <p:spPr>
          <a:xfrm>
            <a:off x="294570" y="1044000"/>
            <a:ext cx="4978446" cy="460772"/>
          </a:xfrm>
          <a:prstGeom prst="rect">
            <a:avLst/>
          </a:prstGeom>
        </p:spPr>
        <p:txBody>
          <a:bodyPr wrap="square">
            <a:spAutoFit/>
          </a:bodyPr>
          <a:p>
            <a:pPr>
              <a:defRPr lang="ja-JP" altLang="en-US"/>
            </a:pPr>
            <a:r>
              <a:rPr lang="ja-JP" altLang="en-US" sz="2400" b="1">
                <a:latin typeface="BIZ UDPゴシック"/>
                <a:ea typeface="BIZ UDPゴシック"/>
              </a:rPr>
              <a:t>gBizIDプライムの作成方法</a:t>
            </a:r>
            <a:endParaRPr lang="ja-JP" altLang="en-US" sz="2400" b="1">
              <a:latin typeface="BIZ UDPゴシック"/>
              <a:ea typeface="BIZ UDPゴシック"/>
            </a:endParaRPr>
          </a:p>
        </p:txBody>
      </p:sp>
      <p:sp>
        <p:nvSpPr>
          <p:cNvPr id="1263" name="テキスト 203"/>
          <p:cNvSpPr txBox="1"/>
          <p:nvPr/>
        </p:nvSpPr>
        <p:spPr>
          <a:xfrm>
            <a:off x="301315" y="1504772"/>
            <a:ext cx="9800112" cy="645438"/>
          </a:xfrm>
          <a:prstGeom prst="rect">
            <a:avLst/>
          </a:prstGeom>
        </p:spPr>
        <p:txBody>
          <a:bodyPr wrap="square">
            <a:spAutoFit/>
          </a:bodyPr>
          <a:p>
            <a:pPr>
              <a:defRPr lang="ja-JP" altLang="en-US"/>
            </a:pPr>
            <a:r>
              <a:rPr lang="ja-JP" altLang="en-US">
                <a:latin typeface="BIZ UDPゴシック"/>
                <a:ea typeface="BIZ UDPゴシック"/>
              </a:rPr>
              <a:t>アカウントを持っていない方がgBizIDプライムのアカウントを作成する手順です。また、書類審査は原則、2週間以内です。ご注意ください。</a:t>
            </a:r>
            <a:endParaRPr lang="ja-JP" altLang="en-US">
              <a:latin typeface="BIZ UDPゴシック"/>
              <a:ea typeface="BIZ UDPゴシック"/>
            </a:endParaRPr>
          </a:p>
        </p:txBody>
      </p:sp>
      <p:sp>
        <p:nvSpPr>
          <p:cNvPr id="1264" name="テキスト 207"/>
          <p:cNvSpPr txBox="1"/>
          <p:nvPr/>
        </p:nvSpPr>
        <p:spPr>
          <a:xfrm>
            <a:off x="294570" y="6862831"/>
            <a:ext cx="7352116" cy="368439"/>
          </a:xfrm>
          <a:prstGeom prst="rect">
            <a:avLst/>
          </a:prstGeom>
        </p:spPr>
        <p:txBody>
          <a:bodyPr wrap="square">
            <a:spAutoFit/>
          </a:bodyPr>
          <a:p>
            <a:r>
              <a:rPr lang="ja-JP" altLang="en-US" sz="900"/>
              <a:t>出所）GビズIDクイックマニュアルgBizIDプライム編（</a:t>
            </a:r>
            <a:r>
              <a:rPr lang="ja-JP" altLang="en-US" sz="900">
                <a:hlinkClick r:id="rId1" action="" tooltip=""/>
              </a:rPr>
              <a:t>https://gbiz-id.go.jp/top/manual/pdf/QuickManual_Prime.pdf</a:t>
            </a:r>
            <a:endParaRPr lang="ja-JP" altLang="en-US" sz="900"/>
          </a:p>
          <a:p>
            <a:pPr>
              <a:defRPr lang="ja-JP" altLang="en-US"/>
            </a:pPr>
            <a:r>
              <a:rPr lang="ja-JP" altLang="en-US" sz="900"/>
              <a:t>※最新情報は上記ホームページをご確認ください。</a:t>
            </a:r>
            <a:endParaRPr lang="ja-JP" altLang="en-US" sz="900"/>
          </a:p>
        </p:txBody>
      </p:sp>
      <p:pic>
        <p:nvPicPr>
          <p:cNvPr id="1265" name="図 336"/>
          <p:cNvPicPr>
            <a:picLocks noChangeAspect="1"/>
          </p:cNvPicPr>
          <p:nvPr/>
        </p:nvPicPr>
        <p:blipFill>
          <a:blip r:embed="rId2"/>
          <a:stretch>
            <a:fillRect/>
          </a:stretch>
        </p:blipFill>
        <p:spPr>
          <a:xfrm>
            <a:off x="1412969" y="2150210"/>
            <a:ext cx="7601919" cy="461848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267" name="四角形 338"/>
          <p:cNvSpPr>
            <a:spLocks noGrp="1"/>
          </p:cNvSpPr>
          <p:nvPr>
            <p:ph type="title" idx="1" hasCustomPrompt="1"/>
          </p:nvPr>
        </p:nvSpPr>
        <p:spPr>
          <a:prstGeom prst="rect">
            <a:avLst/>
          </a:prstGeom>
        </p:spPr>
        <p:txBody>
          <a:bodyPr/>
          <a:p>
            <a:r>
              <a:rPr lang="ja-JP" altLang="en-US" b="0">
                <a:latin typeface="BIZ UDPゴシック"/>
                <a:ea typeface="BIZ UDPゴシック"/>
              </a:rPr>
              <a:t>Ⅱ．電子申請・届出のための事前準備</a:t>
            </a:r>
            <a:endParaRPr kumimoji="1" lang="ja-JP" altLang="en-US"/>
          </a:p>
        </p:txBody>
      </p:sp>
      <p:sp>
        <p:nvSpPr>
          <p:cNvPr id="1268" name="四角形 339"/>
          <p:cNvSpPr>
            <a:spLocks noGrp="1"/>
          </p:cNvSpPr>
          <p:nvPr>
            <p:ph type="sldNum" sz="quarter" idx="3"/>
          </p:nvPr>
        </p:nvSpPr>
        <p:spPr>
          <a:prstGeom prst="rect">
            <a:avLst/>
          </a:prstGeo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18</a:t>
            </a:fld>
            <a:endParaRPr kumimoji="1" lang="ja-JP" altLang="en-US"/>
          </a:p>
        </p:txBody>
      </p:sp>
      <p:sp>
        <p:nvSpPr>
          <p:cNvPr id="1269" name="テキスト 201"/>
          <p:cNvSpPr txBox="1"/>
          <p:nvPr/>
        </p:nvSpPr>
        <p:spPr>
          <a:xfrm>
            <a:off x="294570" y="1044000"/>
            <a:ext cx="4978446" cy="460772"/>
          </a:xfrm>
          <a:prstGeom prst="rect">
            <a:avLst/>
          </a:prstGeom>
        </p:spPr>
        <p:txBody>
          <a:bodyPr wrap="square">
            <a:spAutoFit/>
          </a:bodyPr>
          <a:p>
            <a:pPr>
              <a:defRPr lang="ja-JP" altLang="en-US"/>
            </a:pPr>
            <a:r>
              <a:rPr lang="ja-JP" altLang="en-US" sz="2400" b="1">
                <a:latin typeface="BIZ UDPゴシック"/>
                <a:ea typeface="BIZ UDPゴシック"/>
              </a:rPr>
              <a:t>gBizIDプライムの作成方法</a:t>
            </a:r>
            <a:endParaRPr lang="ja-JP" altLang="en-US" sz="2400" b="1">
              <a:latin typeface="BIZ UDPゴシック"/>
              <a:ea typeface="BIZ UDPゴシック"/>
            </a:endParaRPr>
          </a:p>
        </p:txBody>
      </p:sp>
      <p:sp>
        <p:nvSpPr>
          <p:cNvPr id="1270" name="テキスト 203"/>
          <p:cNvSpPr txBox="1"/>
          <p:nvPr/>
        </p:nvSpPr>
        <p:spPr>
          <a:xfrm>
            <a:off x="301301" y="1504772"/>
            <a:ext cx="9864091" cy="645438"/>
          </a:xfrm>
          <a:prstGeom prst="rect">
            <a:avLst/>
          </a:prstGeom>
        </p:spPr>
        <p:txBody>
          <a:bodyPr wrap="square">
            <a:spAutoFit/>
          </a:bodyPr>
          <a:p>
            <a:pPr>
              <a:defRPr lang="ja-JP" altLang="en-US"/>
            </a:pPr>
            <a:r>
              <a:rPr lang="ja-JP" altLang="en-US">
                <a:latin typeface="BIZ UDPゴシック"/>
                <a:ea typeface="BIZ UDPゴシック"/>
              </a:rPr>
              <a:t>アカウントを持っていない方がgBizIDプライムのアカウントを作成する手順です。また、書類審査は原則、2週間以内です。ご注意ください。</a:t>
            </a:r>
            <a:endParaRPr lang="ja-JP" altLang="en-US">
              <a:latin typeface="BIZ UDPゴシック"/>
              <a:ea typeface="BIZ UDPゴシック"/>
            </a:endParaRPr>
          </a:p>
        </p:txBody>
      </p:sp>
      <p:sp>
        <p:nvSpPr>
          <p:cNvPr id="1271" name="テキスト 207"/>
          <p:cNvSpPr txBox="1"/>
          <p:nvPr/>
        </p:nvSpPr>
        <p:spPr>
          <a:xfrm>
            <a:off x="294570" y="6862831"/>
            <a:ext cx="7352116" cy="368439"/>
          </a:xfrm>
          <a:prstGeom prst="rect">
            <a:avLst/>
          </a:prstGeom>
        </p:spPr>
        <p:txBody>
          <a:bodyPr wrap="square">
            <a:spAutoFit/>
          </a:bodyPr>
          <a:p>
            <a:r>
              <a:rPr lang="ja-JP" altLang="en-US" sz="900"/>
              <a:t>出所）GビズIDクイックマニュアルgBizIDプライム編（</a:t>
            </a:r>
            <a:r>
              <a:rPr lang="ja-JP" altLang="en-US" sz="900">
                <a:hlinkClick r:id="rId1" action="" tooltip=""/>
              </a:rPr>
              <a:t>https://gbiz-id.go.jp/top/manual/pdf/QuickManual_Prime.pdf</a:t>
            </a:r>
            <a:endParaRPr lang="ja-JP" altLang="en-US" sz="900"/>
          </a:p>
          <a:p>
            <a:pPr>
              <a:defRPr lang="ja-JP" altLang="en-US"/>
            </a:pPr>
            <a:r>
              <a:rPr lang="ja-JP" altLang="en-US" sz="900"/>
              <a:t>※最新情報は上記ホームページをご確認ください。</a:t>
            </a:r>
            <a:endParaRPr lang="ja-JP" altLang="en-US" sz="900"/>
          </a:p>
        </p:txBody>
      </p:sp>
      <p:pic>
        <p:nvPicPr>
          <p:cNvPr id="1272" name="図 347"/>
          <p:cNvPicPr>
            <a:picLocks noChangeAspect="1"/>
          </p:cNvPicPr>
          <p:nvPr/>
        </p:nvPicPr>
        <p:blipFill>
          <a:blip r:embed="rId2"/>
          <a:stretch>
            <a:fillRect/>
          </a:stretch>
        </p:blipFill>
        <p:spPr>
          <a:xfrm>
            <a:off x="384090" y="2412000"/>
            <a:ext cx="9777854" cy="412503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a:xfrm>
          <a:off x="0" y="0"/>
          <a:ext cx="0" cy="0"/>
          <a:chOff x="0" y="0"/>
          <a:chExt cx="0" cy="0"/>
        </a:xfrm>
      </p:grpSpPr>
      <p:sp>
        <p:nvSpPr>
          <p:cNvPr id="1117" name="四角形 86"/>
          <p:cNvSpPr/>
          <p:nvPr/>
        </p:nvSpPr>
        <p:spPr>
          <a:xfrm>
            <a:off x="539750" y="3706812"/>
            <a:ext cx="9497315" cy="337559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118" name="Path178"/>
          <p:cNvSpPr/>
          <p:nvPr/>
        </p:nvSpPr>
        <p:spPr>
          <a:xfrm>
            <a:off x="989929" y="5581209"/>
            <a:ext cx="2823109" cy="1061026"/>
          </a:xfrm>
          <a:custGeom>
            <a:avLst/>
            <a:gdLst/>
            <a:ahLst/>
            <a:cxnLst/>
            <a:rect l="l" t="t" r="r" b="b"/>
            <a:pathLst>
              <a:path w="2823479" h="991087">
                <a:moveTo>
                  <a:pt x="9526" y="400124"/>
                </a:moveTo>
                <a:lnTo>
                  <a:pt x="476931" y="400124"/>
                </a:lnTo>
                <a:lnTo>
                  <a:pt x="1287394" y="17595"/>
                </a:lnTo>
                <a:lnTo>
                  <a:pt x="1178037" y="400124"/>
                </a:lnTo>
                <a:lnTo>
                  <a:pt x="2813952" y="400124"/>
                </a:lnTo>
                <a:lnTo>
                  <a:pt x="2813952" y="497029"/>
                </a:lnTo>
                <a:lnTo>
                  <a:pt x="2813952" y="497029"/>
                </a:lnTo>
                <a:lnTo>
                  <a:pt x="2813952" y="642385"/>
                </a:lnTo>
                <a:lnTo>
                  <a:pt x="2813952" y="981549"/>
                </a:lnTo>
                <a:lnTo>
                  <a:pt x="1178037" y="981549"/>
                </a:lnTo>
                <a:lnTo>
                  <a:pt x="476931" y="981549"/>
                </a:lnTo>
                <a:lnTo>
                  <a:pt x="476931" y="981549"/>
                </a:lnTo>
                <a:lnTo>
                  <a:pt x="9526" y="981549"/>
                </a:lnTo>
                <a:lnTo>
                  <a:pt x="9526" y="642385"/>
                </a:lnTo>
                <a:lnTo>
                  <a:pt x="9526" y="497029"/>
                </a:lnTo>
                <a:lnTo>
                  <a:pt x="9526" y="497029"/>
                </a:lnTo>
                <a:lnTo>
                  <a:pt x="9526" y="400124"/>
                </a:lnTo>
                <a:close/>
              </a:path>
            </a:pathLst>
          </a:custGeom>
          <a:solidFill/>
          <a:ln w="9525" cap="sq">
            <a:solidFill>
              <a:schemeClr val="accent1">
                <a:lumMod val="50000"/>
              </a:schemeClr>
            </a:solidFill>
            <a:prstDash val="solid"/>
          </a:ln>
        </p:spPr>
        <p:txBody>
          <a:bodyPr rtlCol="0" anchor="ctr"/>
          <a:lstStyle/>
          <a:p>
            <a:pPr algn="ctr"/>
            <a:endParaRPr lang="en-US" altLang="zh-CN"/>
          </a:p>
        </p:txBody>
      </p:sp>
      <p:sp>
        <p:nvSpPr>
          <p:cNvPr id="1119" name="Path167"/>
          <p:cNvSpPr/>
          <p:nvPr/>
        </p:nvSpPr>
        <p:spPr>
          <a:xfrm>
            <a:off x="443976" y="7226836"/>
            <a:ext cx="9804302" cy="21593"/>
          </a:xfrm>
          <a:custGeom>
            <a:avLst/>
            <a:gdLst/>
            <a:ahLst/>
            <a:cxnLst/>
            <a:rect l="l" t="t" r="r" b="b"/>
            <a:pathLst>
              <a:path w="9805586" h="21619">
                <a:moveTo>
                  <a:pt x="6351" y="10809"/>
                </a:moveTo>
                <a:lnTo>
                  <a:pt x="9799234" y="10809"/>
                </a:lnTo>
              </a:path>
            </a:pathLst>
          </a:custGeom>
          <a:solidFill/>
          <a:ln w="4445" cap="sq">
            <a:solidFill>
              <a:srgbClr val="939292"/>
            </a:solidFill>
            <a:prstDash val="solid"/>
          </a:ln>
        </p:spPr>
        <p:txBody>
          <a:bodyPr lIns="91378" tIns="45689" rIns="91378" bIns="45689" rtlCol="0" anchor="ctr"/>
          <a:lstStyle/>
          <a:p>
            <a:pPr algn="ctr"/>
            <a:endParaRPr lang="en-US" altLang="zh-CN"/>
          </a:p>
        </p:txBody>
      </p:sp>
      <p:grpSp>
        <p:nvGrpSpPr>
          <p:cNvPr id="1120" name="Group171"/>
          <p:cNvGrpSpPr/>
          <p:nvPr/>
        </p:nvGrpSpPr>
        <p:grpSpPr>
          <a:xfrm>
            <a:off x="989929" y="4575605"/>
            <a:ext cx="8695091" cy="2068765"/>
            <a:chOff x="990059" y="4807943"/>
            <a:chExt cx="8696230" cy="1840255"/>
          </a:xfrm>
        </p:grpSpPr>
        <p:sp>
          <p:nvSpPr>
            <p:cNvPr id="1121" name="Path172"/>
            <p:cNvSpPr/>
            <p:nvPr/>
          </p:nvSpPr>
          <p:spPr>
            <a:xfrm>
              <a:off x="1025750" y="4884881"/>
              <a:ext cx="1771056" cy="724873"/>
            </a:xfrm>
            <a:custGeom>
              <a:avLst/>
              <a:gdLst/>
              <a:ahLst/>
              <a:cxnLst/>
              <a:rect l="l" t="t" r="r" b="b"/>
              <a:pathLst>
                <a:path w="1771056" h="724873">
                  <a:moveTo>
                    <a:pt x="0" y="120812"/>
                  </a:moveTo>
                  <a:cubicBezTo>
                    <a:pt x="0" y="54047"/>
                    <a:pt x="54018" y="0"/>
                    <a:pt x="120661" y="0"/>
                  </a:cubicBezTo>
                  <a:lnTo>
                    <a:pt x="1650395" y="0"/>
                  </a:lnTo>
                  <a:cubicBezTo>
                    <a:pt x="1717076" y="0"/>
                    <a:pt x="1771056" y="54047"/>
                    <a:pt x="1771056" y="120812"/>
                  </a:cubicBezTo>
                  <a:lnTo>
                    <a:pt x="1771056" y="604061"/>
                  </a:lnTo>
                  <a:cubicBezTo>
                    <a:pt x="1771056" y="670825"/>
                    <a:pt x="1717076" y="724873"/>
                    <a:pt x="1650395" y="724873"/>
                  </a:cubicBezTo>
                  <a:lnTo>
                    <a:pt x="120661" y="724873"/>
                  </a:lnTo>
                  <a:cubicBezTo>
                    <a:pt x="54018" y="724873"/>
                    <a:pt x="0" y="670825"/>
                    <a:pt x="0" y="604061"/>
                  </a:cubicBezTo>
                  <a:lnTo>
                    <a:pt x="0" y="120812"/>
                  </a:lnTo>
                  <a:close/>
                </a:path>
              </a:pathLst>
            </a:custGeom>
            <a:solidFill>
              <a:srgbClr val="70AD47">
                <a:alpha val="392"/>
              </a:srgbClr>
            </a:solidFill>
            <a:ln w="0" cap="sq">
              <a:solidFill>
                <a:srgbClr val="70AD47"/>
              </a:solidFill>
              <a:prstDash val="solid"/>
            </a:ln>
          </p:spPr>
          <p:txBody>
            <a:bodyPr rtlCol="0" anchor="ctr"/>
            <a:lstStyle/>
            <a:p>
              <a:pPr algn="ctr"/>
              <a:endParaRPr lang="en-US" altLang="zh-CN"/>
            </a:p>
          </p:txBody>
        </p:sp>
        <p:sp>
          <p:nvSpPr>
            <p:cNvPr id="1122" name="Path173"/>
            <p:cNvSpPr/>
            <p:nvPr/>
          </p:nvSpPr>
          <p:spPr>
            <a:xfrm>
              <a:off x="2859296" y="4883355"/>
              <a:ext cx="1475372" cy="724873"/>
            </a:xfrm>
            <a:custGeom>
              <a:avLst/>
              <a:gdLst/>
              <a:ahLst/>
              <a:cxnLst/>
              <a:rect l="l" t="t" r="r" b="b"/>
              <a:pathLst>
                <a:path w="1475372" h="724873">
                  <a:moveTo>
                    <a:pt x="0" y="120812"/>
                  </a:moveTo>
                  <a:cubicBezTo>
                    <a:pt x="0" y="54048"/>
                    <a:pt x="53980" y="0"/>
                    <a:pt x="120661" y="0"/>
                  </a:cubicBezTo>
                  <a:lnTo>
                    <a:pt x="1354711" y="0"/>
                  </a:lnTo>
                  <a:cubicBezTo>
                    <a:pt x="1421392" y="0"/>
                    <a:pt x="1475372" y="54048"/>
                    <a:pt x="1475372" y="120812"/>
                  </a:cubicBezTo>
                  <a:lnTo>
                    <a:pt x="1475372" y="604061"/>
                  </a:lnTo>
                  <a:cubicBezTo>
                    <a:pt x="1475372" y="670826"/>
                    <a:pt x="1421392" y="724873"/>
                    <a:pt x="1354711" y="724873"/>
                  </a:cubicBezTo>
                  <a:lnTo>
                    <a:pt x="120661" y="724873"/>
                  </a:lnTo>
                  <a:cubicBezTo>
                    <a:pt x="53980" y="724873"/>
                    <a:pt x="0" y="670826"/>
                    <a:pt x="0" y="604061"/>
                  </a:cubicBezTo>
                  <a:lnTo>
                    <a:pt x="0" y="120812"/>
                  </a:lnTo>
                  <a:close/>
                </a:path>
              </a:pathLst>
            </a:custGeom>
            <a:solidFill>
              <a:srgbClr val="70AD47">
                <a:alpha val="392"/>
              </a:srgbClr>
            </a:solidFill>
            <a:ln w="0" cap="sq">
              <a:solidFill>
                <a:srgbClr val="70AD47"/>
              </a:solidFill>
              <a:prstDash val="solid"/>
            </a:ln>
          </p:spPr>
          <p:txBody>
            <a:bodyPr rtlCol="0" anchor="ctr"/>
            <a:lstStyle/>
            <a:p>
              <a:pPr algn="ctr"/>
              <a:endParaRPr lang="en-US" altLang="zh-CN"/>
            </a:p>
          </p:txBody>
        </p:sp>
        <p:sp>
          <p:nvSpPr>
            <p:cNvPr id="1123" name="Path174"/>
            <p:cNvSpPr/>
            <p:nvPr/>
          </p:nvSpPr>
          <p:spPr>
            <a:xfrm>
              <a:off x="4386489" y="4883355"/>
              <a:ext cx="1475372" cy="724873"/>
            </a:xfrm>
            <a:custGeom>
              <a:avLst/>
              <a:gdLst/>
              <a:ahLst/>
              <a:cxnLst/>
              <a:rect l="l" t="t" r="r" b="b"/>
              <a:pathLst>
                <a:path w="1475372" h="724873">
                  <a:moveTo>
                    <a:pt x="0" y="120812"/>
                  </a:moveTo>
                  <a:cubicBezTo>
                    <a:pt x="0" y="54048"/>
                    <a:pt x="53980" y="0"/>
                    <a:pt x="120662" y="0"/>
                  </a:cubicBezTo>
                  <a:lnTo>
                    <a:pt x="1354711" y="0"/>
                  </a:lnTo>
                  <a:cubicBezTo>
                    <a:pt x="1421392" y="0"/>
                    <a:pt x="1475372" y="54048"/>
                    <a:pt x="1475372" y="120812"/>
                  </a:cubicBezTo>
                  <a:lnTo>
                    <a:pt x="1475372" y="604061"/>
                  </a:lnTo>
                  <a:cubicBezTo>
                    <a:pt x="1475372" y="670826"/>
                    <a:pt x="1421392" y="724873"/>
                    <a:pt x="1354711" y="724873"/>
                  </a:cubicBezTo>
                  <a:lnTo>
                    <a:pt x="120662" y="724873"/>
                  </a:lnTo>
                  <a:cubicBezTo>
                    <a:pt x="53980" y="724873"/>
                    <a:pt x="0" y="670826"/>
                    <a:pt x="0" y="604061"/>
                  </a:cubicBezTo>
                  <a:lnTo>
                    <a:pt x="0" y="120812"/>
                  </a:lnTo>
                  <a:close/>
                </a:path>
              </a:pathLst>
            </a:custGeom>
            <a:solidFill>
              <a:srgbClr val="70AD47">
                <a:alpha val="392"/>
              </a:srgbClr>
            </a:solidFill>
            <a:ln w="0" cap="sq">
              <a:solidFill>
                <a:srgbClr val="70AD47"/>
              </a:solidFill>
              <a:prstDash val="solid"/>
            </a:ln>
          </p:spPr>
          <p:txBody>
            <a:bodyPr rtlCol="0" anchor="ctr"/>
            <a:lstStyle/>
            <a:p>
              <a:pPr algn="ctr"/>
              <a:endParaRPr lang="en-US" altLang="zh-CN"/>
            </a:p>
          </p:txBody>
        </p:sp>
        <p:sp>
          <p:nvSpPr>
            <p:cNvPr id="1124" name="Path175"/>
            <p:cNvSpPr/>
            <p:nvPr/>
          </p:nvSpPr>
          <p:spPr>
            <a:xfrm>
              <a:off x="5918255" y="4883355"/>
              <a:ext cx="1771056" cy="724873"/>
            </a:xfrm>
            <a:custGeom>
              <a:avLst/>
              <a:gdLst/>
              <a:ahLst/>
              <a:cxnLst/>
              <a:rect l="l" t="t" r="r" b="b"/>
              <a:pathLst>
                <a:path w="1771056" h="724873">
                  <a:moveTo>
                    <a:pt x="0" y="120812"/>
                  </a:moveTo>
                  <a:cubicBezTo>
                    <a:pt x="0" y="54048"/>
                    <a:pt x="53980" y="0"/>
                    <a:pt x="120661" y="0"/>
                  </a:cubicBezTo>
                  <a:lnTo>
                    <a:pt x="1650395" y="0"/>
                  </a:lnTo>
                  <a:cubicBezTo>
                    <a:pt x="1717077" y="0"/>
                    <a:pt x="1771056" y="54048"/>
                    <a:pt x="1771056" y="120812"/>
                  </a:cubicBezTo>
                  <a:lnTo>
                    <a:pt x="1771056" y="604061"/>
                  </a:lnTo>
                  <a:cubicBezTo>
                    <a:pt x="1771056" y="670826"/>
                    <a:pt x="1717077" y="724873"/>
                    <a:pt x="1650395" y="724873"/>
                  </a:cubicBezTo>
                  <a:lnTo>
                    <a:pt x="120661" y="724873"/>
                  </a:lnTo>
                  <a:cubicBezTo>
                    <a:pt x="53980" y="724873"/>
                    <a:pt x="0" y="670826"/>
                    <a:pt x="0" y="604061"/>
                  </a:cubicBezTo>
                  <a:lnTo>
                    <a:pt x="0" y="120812"/>
                  </a:lnTo>
                  <a:close/>
                </a:path>
              </a:pathLst>
            </a:custGeom>
            <a:solidFill>
              <a:srgbClr val="70AD47">
                <a:alpha val="392"/>
              </a:srgbClr>
            </a:solidFill>
            <a:ln w="0" cap="sq">
              <a:solidFill>
                <a:srgbClr val="70AD47"/>
              </a:solidFill>
              <a:prstDash val="solid"/>
            </a:ln>
          </p:spPr>
          <p:txBody>
            <a:bodyPr rtlCol="0" anchor="ctr"/>
            <a:lstStyle/>
            <a:p>
              <a:pPr algn="ctr"/>
              <a:endParaRPr lang="en-US" altLang="zh-CN"/>
            </a:p>
          </p:txBody>
        </p:sp>
        <p:sp>
          <p:nvSpPr>
            <p:cNvPr id="1125" name="Path177"/>
            <p:cNvSpPr/>
            <p:nvPr/>
          </p:nvSpPr>
          <p:spPr>
            <a:xfrm>
              <a:off x="990059" y="4807943"/>
              <a:ext cx="6759329" cy="851280"/>
            </a:xfrm>
            <a:custGeom>
              <a:avLst/>
              <a:gdLst/>
              <a:ahLst/>
              <a:cxnLst/>
              <a:rect l="l" t="t" r="r" b="b"/>
              <a:pathLst>
                <a:path w="6759329" h="851280">
                  <a:moveTo>
                    <a:pt x="15876" y="152478"/>
                  </a:moveTo>
                  <a:cubicBezTo>
                    <a:pt x="15876" y="77065"/>
                    <a:pt x="76957" y="15896"/>
                    <a:pt x="152288" y="15896"/>
                  </a:cubicBezTo>
                  <a:lnTo>
                    <a:pt x="6607041" y="15896"/>
                  </a:lnTo>
                  <a:cubicBezTo>
                    <a:pt x="6682359" y="15896"/>
                    <a:pt x="6743452" y="77065"/>
                    <a:pt x="6743452" y="152478"/>
                  </a:cubicBezTo>
                  <a:lnTo>
                    <a:pt x="6743452" y="698803"/>
                  </a:lnTo>
                  <a:cubicBezTo>
                    <a:pt x="6743452" y="774215"/>
                    <a:pt x="6682359" y="835384"/>
                    <a:pt x="6607041" y="835384"/>
                  </a:cubicBezTo>
                  <a:lnTo>
                    <a:pt x="152288" y="835384"/>
                  </a:lnTo>
                  <a:cubicBezTo>
                    <a:pt x="76957" y="835384"/>
                    <a:pt x="15876" y="774215"/>
                    <a:pt x="15876" y="698803"/>
                  </a:cubicBezTo>
                  <a:lnTo>
                    <a:pt x="15876" y="152478"/>
                  </a:lnTo>
                  <a:close/>
                </a:path>
              </a:pathLst>
            </a:custGeom>
            <a:solidFill/>
            <a:ln w="15875" cap="sq">
              <a:solidFill>
                <a:srgbClr val="000000"/>
              </a:solidFill>
              <a:prstDash val="sysDash"/>
            </a:ln>
          </p:spPr>
          <p:txBody>
            <a:bodyPr rtlCol="0" anchor="ctr"/>
            <a:lstStyle/>
            <a:p>
              <a:pPr algn="ctr"/>
              <a:endParaRPr lang="en-US" altLang="zh-CN"/>
            </a:p>
          </p:txBody>
        </p:sp>
        <p:sp>
          <p:nvSpPr>
            <p:cNvPr id="1126" name="Path178"/>
            <p:cNvSpPr/>
            <p:nvPr/>
          </p:nvSpPr>
          <p:spPr>
            <a:xfrm>
              <a:off x="6934752" y="5701666"/>
              <a:ext cx="2751537" cy="946532"/>
            </a:xfrm>
            <a:custGeom>
              <a:avLst/>
              <a:gdLst/>
              <a:ahLst/>
              <a:cxnLst/>
              <a:rect l="l" t="t" r="r" b="b"/>
              <a:pathLst>
                <a:path w="2823479" h="991087">
                  <a:moveTo>
                    <a:pt x="9526" y="400124"/>
                  </a:moveTo>
                  <a:lnTo>
                    <a:pt x="476931" y="400124"/>
                  </a:lnTo>
                  <a:lnTo>
                    <a:pt x="1287394" y="17595"/>
                  </a:lnTo>
                  <a:lnTo>
                    <a:pt x="1178037" y="400124"/>
                  </a:lnTo>
                  <a:lnTo>
                    <a:pt x="2813952" y="400124"/>
                  </a:lnTo>
                  <a:lnTo>
                    <a:pt x="2813952" y="497029"/>
                  </a:lnTo>
                  <a:lnTo>
                    <a:pt x="2813952" y="497029"/>
                  </a:lnTo>
                  <a:lnTo>
                    <a:pt x="2813952" y="642385"/>
                  </a:lnTo>
                  <a:lnTo>
                    <a:pt x="2813952" y="981549"/>
                  </a:lnTo>
                  <a:lnTo>
                    <a:pt x="1178037" y="981549"/>
                  </a:lnTo>
                  <a:lnTo>
                    <a:pt x="476931" y="981549"/>
                  </a:lnTo>
                  <a:lnTo>
                    <a:pt x="476931" y="981549"/>
                  </a:lnTo>
                  <a:lnTo>
                    <a:pt x="9526" y="981549"/>
                  </a:lnTo>
                  <a:lnTo>
                    <a:pt x="9526" y="642385"/>
                  </a:lnTo>
                  <a:lnTo>
                    <a:pt x="9526" y="497029"/>
                  </a:lnTo>
                  <a:lnTo>
                    <a:pt x="9526" y="497029"/>
                  </a:lnTo>
                  <a:lnTo>
                    <a:pt x="9526" y="400124"/>
                  </a:lnTo>
                  <a:close/>
                </a:path>
              </a:pathLst>
            </a:custGeom>
            <a:solidFill/>
            <a:ln w="9525" cap="sq">
              <a:solidFill>
                <a:schemeClr val="accent1">
                  <a:lumMod val="50000"/>
                </a:schemeClr>
              </a:solidFill>
              <a:prstDash val="solid"/>
            </a:ln>
          </p:spPr>
          <p:txBody>
            <a:bodyPr rtlCol="0" anchor="ctr"/>
            <a:lstStyle/>
            <a:p>
              <a:pPr algn="ctr"/>
              <a:endParaRPr lang="en-US" altLang="zh-CN"/>
            </a:p>
          </p:txBody>
        </p:sp>
      </p:grpSp>
      <p:sp>
        <p:nvSpPr>
          <p:cNvPr id="1127" name="Text Box191"/>
          <p:cNvSpPr txBox="1"/>
          <p:nvPr/>
        </p:nvSpPr>
        <p:spPr>
          <a:xfrm>
            <a:off x="1106598" y="6111144"/>
            <a:ext cx="2493078" cy="694585"/>
          </a:xfrm>
          <a:prstGeom prst="rect">
            <a:avLst/>
          </a:prstGeom>
        </p:spPr>
        <p:txBody>
          <a:bodyPr wrap="square" lIns="0" tIns="0" rIns="0" bIns="45689" rtlCol="0">
            <a:spAutoFit/>
          </a:bodyPr>
          <a:lstStyle/>
          <a:p>
            <a:pPr algn="ctr">
              <a:defRPr lang="ja-JP" altLang="en-US"/>
            </a:pPr>
            <a:r>
              <a:rPr lang="ja-JP" altLang="en-US" sz="1400" b="1">
                <a:solidFill>
                  <a:schemeClr val="tx1">
                    <a:lumMod val="95000"/>
                    <a:lumOff val="5000"/>
                  </a:schemeClr>
                </a:solidFill>
                <a:latin typeface="BIZ UDPゴシック"/>
                <a:ea typeface="BIZ UDPゴシック"/>
                <a:cs typeface="Arial"/>
              </a:rPr>
              <a:t>様式・付表の</a:t>
            </a:r>
            <a:endParaRPr lang="ja-JP" altLang="en-US" sz="1400" b="1">
              <a:solidFill>
                <a:schemeClr val="tx1">
                  <a:lumMod val="95000"/>
                  <a:lumOff val="5000"/>
                </a:schemeClr>
              </a:solidFill>
              <a:latin typeface="BIZ UDPゴシック"/>
              <a:ea typeface="BIZ UDPゴシック"/>
              <a:cs typeface="Arial"/>
            </a:endParaRPr>
          </a:p>
          <a:p>
            <a:pPr algn="ctr">
              <a:defRPr lang="ja-JP" altLang="en-US"/>
            </a:pPr>
            <a:r>
              <a:rPr lang="ja-JP" altLang="en-US" sz="1400" b="1">
                <a:solidFill>
                  <a:schemeClr val="tx1">
                    <a:lumMod val="95000"/>
                    <a:lumOff val="5000"/>
                  </a:schemeClr>
                </a:solidFill>
                <a:latin typeface="BIZ UDPゴシック"/>
                <a:ea typeface="BIZ UDPゴシック"/>
                <a:cs typeface="Arial"/>
              </a:rPr>
              <a:t>ウェブ</a:t>
            </a:r>
            <a:r>
              <a:rPr lang="ja-JP" altLang="en-US" sz="1400" b="1">
                <a:solidFill>
                  <a:schemeClr val="tx1">
                    <a:lumMod val="95000"/>
                    <a:lumOff val="5000"/>
                  </a:schemeClr>
                </a:solidFill>
                <a:latin typeface="BIZ UDPゴシック"/>
                <a:ea typeface="BIZ UDPゴシック"/>
                <a:cs typeface="Arial"/>
              </a:rPr>
              <a:t>入力</a:t>
            </a:r>
            <a:r>
              <a:rPr lang="ja-JP" altLang="en-US" sz="1400">
                <a:solidFill>
                  <a:schemeClr val="tx1">
                    <a:lumMod val="95000"/>
                    <a:lumOff val="5000"/>
                  </a:schemeClr>
                </a:solidFill>
                <a:latin typeface="BIZ UDPゴシック"/>
                <a:ea typeface="BIZ UDPゴシック"/>
                <a:cs typeface="Arial"/>
              </a:rPr>
              <a:t>が</a:t>
            </a:r>
            <a:r>
              <a:rPr lang="ja-JP" altLang="en-US" sz="1400">
                <a:solidFill>
                  <a:schemeClr val="tx1">
                    <a:lumMod val="95000"/>
                    <a:lumOff val="5000"/>
                  </a:schemeClr>
                </a:solidFill>
                <a:latin typeface="BIZ UDPゴシック"/>
                <a:ea typeface="BIZ UDPゴシック"/>
                <a:cs typeface="Arial"/>
              </a:rPr>
              <a:t>できる</a:t>
            </a:r>
            <a:r>
              <a:rPr lang="ja-JP" altLang="en-US" sz="1400">
                <a:solidFill>
                  <a:schemeClr val="tx1">
                    <a:lumMod val="95000"/>
                    <a:lumOff val="5000"/>
                  </a:schemeClr>
                </a:solidFill>
                <a:latin typeface="BIZ UDPゴシック"/>
                <a:ea typeface="BIZ UDPゴシック"/>
                <a:cs typeface="Arial"/>
              </a:rPr>
              <a:t>！</a:t>
            </a:r>
            <a:endParaRPr lang="ja-JP" altLang="en-US" sz="1400">
              <a:solidFill>
                <a:schemeClr val="tx1">
                  <a:lumMod val="95000"/>
                  <a:lumOff val="5000"/>
                </a:schemeClr>
              </a:solidFill>
              <a:latin typeface="BIZ UDPゴシック"/>
              <a:ea typeface="BIZ UDPゴシック"/>
              <a:cs typeface="Arial"/>
            </a:endParaRPr>
          </a:p>
          <a:p>
            <a:pPr indent="444751" algn="ctr" rtl="0">
              <a:lnSpc>
                <a:spcPts val="1670"/>
              </a:lnSpc>
            </a:pPr>
            <a:endParaRPr lang="en-US" altLang="zh-CN" sz="1400" b="1" spc="-20" dirty="0">
              <a:solidFill>
                <a:srgbClr val="000000"/>
              </a:solidFill>
              <a:latin typeface="BIZ UDPゴシック"/>
              <a:ea typeface="BIZ UDPゴシック"/>
              <a:cs typeface="Arial"/>
            </a:endParaRPr>
          </a:p>
        </p:txBody>
      </p:sp>
      <p:sp>
        <p:nvSpPr>
          <p:cNvPr id="1128" name="Text Box192"/>
          <p:cNvSpPr txBox="1"/>
          <p:nvPr/>
        </p:nvSpPr>
        <p:spPr>
          <a:xfrm>
            <a:off x="4265906" y="6139885"/>
            <a:ext cx="1823855" cy="424225"/>
          </a:xfrm>
          <a:prstGeom prst="rect">
            <a:avLst/>
          </a:prstGeom>
        </p:spPr>
        <p:txBody>
          <a:bodyPr wrap="square" lIns="0" tIns="0" rIns="0" bIns="45689" rtlCol="0">
            <a:spAutoFit/>
          </a:bodyPr>
          <a:lstStyle/>
          <a:p>
            <a:pPr algn="l" rtl="0">
              <a:lnSpc>
                <a:spcPts val="1670"/>
              </a:lnSpc>
            </a:pPr>
            <a:r>
              <a:rPr lang="en-US" altLang="zh-CN" sz="1400" b="1" spc="0" dirty="0">
                <a:solidFill>
                  <a:srgbClr val="000000"/>
                </a:solidFill>
                <a:latin typeface="Arial"/>
                <a:ea typeface="Arial"/>
                <a:cs typeface="Arial"/>
              </a:rPr>
              <a:t>添</a:t>
            </a:r>
            <a:r>
              <a:rPr lang="en-US" altLang="zh-CN" sz="1400" b="1" spc="10" dirty="0">
                <a:solidFill>
                  <a:srgbClr val="000000"/>
                </a:solidFill>
                <a:latin typeface="Arial"/>
                <a:ea typeface="Arial"/>
                <a:cs typeface="Arial"/>
              </a:rPr>
              <a:t>付</a:t>
            </a:r>
            <a:r>
              <a:rPr lang="en-US" altLang="zh-CN" sz="1400" b="1" spc="0" dirty="0">
                <a:solidFill>
                  <a:srgbClr val="000000"/>
                </a:solidFill>
                <a:latin typeface="Arial"/>
                <a:ea typeface="Arial"/>
                <a:cs typeface="Arial"/>
              </a:rPr>
              <a:t>書</a:t>
            </a:r>
            <a:r>
              <a:rPr lang="en-US" altLang="zh-CN" sz="1400" b="1" spc="0" dirty="0">
                <a:solidFill>
                  <a:srgbClr val="000000"/>
                </a:solidFill>
                <a:latin typeface="Arial"/>
                <a:ea typeface="Arial"/>
                <a:cs typeface="Arial"/>
              </a:rPr>
              <a:t>類</a:t>
            </a:r>
            <a:r>
              <a:rPr lang="en-US" altLang="zh-CN" sz="1400" b="1" spc="-20" dirty="0">
                <a:solidFill>
                  <a:srgbClr val="000000"/>
                </a:solidFill>
                <a:latin typeface="Arial"/>
                <a:ea typeface="Arial"/>
                <a:cs typeface="Arial"/>
              </a:rPr>
              <a:t>も</a:t>
            </a:r>
            <a:r>
              <a:rPr lang="en-US" altLang="zh-CN" sz="1400" b="1" spc="10" dirty="0">
                <a:solidFill>
                  <a:srgbClr val="000000"/>
                </a:solidFill>
                <a:latin typeface="Arial"/>
                <a:ea typeface="Arial"/>
                <a:cs typeface="Arial"/>
              </a:rPr>
              <a:t>一</a:t>
            </a:r>
            <a:r>
              <a:rPr lang="en-US" altLang="zh-CN" sz="1400" b="1" spc="0" dirty="0">
                <a:solidFill>
                  <a:srgbClr val="000000"/>
                </a:solidFill>
                <a:latin typeface="Arial"/>
                <a:ea typeface="Arial"/>
                <a:cs typeface="Arial"/>
              </a:rPr>
              <a:t>緒</a:t>
            </a:r>
            <a:r>
              <a:rPr lang="en-US" altLang="zh-CN" sz="1400" b="1" spc="-30" dirty="0">
                <a:solidFill>
                  <a:srgbClr val="000000"/>
                </a:solidFill>
                <a:latin typeface="Arial"/>
                <a:ea typeface="Arial"/>
                <a:cs typeface="Arial"/>
              </a:rPr>
              <a:t>に</a:t>
            </a:r>
            <a:r>
              <a:rPr lang="en-US" altLang="zh-CN" sz="1400" b="1" spc="10" dirty="0">
                <a:solidFill>
                  <a:srgbClr val="000000"/>
                </a:solidFill>
                <a:latin typeface="Arial"/>
                <a:ea typeface="Arial"/>
                <a:cs typeface="Arial"/>
              </a:rPr>
              <a:t>提</a:t>
            </a:r>
            <a:r>
              <a:rPr lang="en-US" altLang="zh-CN" sz="1400" b="1" spc="0" dirty="0">
                <a:solidFill>
                  <a:srgbClr val="000000"/>
                </a:solidFill>
                <a:latin typeface="Arial"/>
                <a:ea typeface="Arial"/>
                <a:cs typeface="Arial"/>
              </a:rPr>
              <a:t>出</a:t>
            </a:r>
            <a:r>
              <a:rPr lang="en-US" altLang="zh-CN" sz="1400" spc="-30" dirty="0">
                <a:solidFill>
                  <a:srgbClr val="000000"/>
                </a:solidFill>
                <a:latin typeface="Arial"/>
                <a:ea typeface="Arial"/>
                <a:cs typeface="Arial"/>
              </a:rPr>
              <a:t>す</a:t>
            </a:r>
            <a:r>
              <a:rPr lang="en-US" altLang="zh-CN" sz="1400" spc="-30" dirty="0">
                <a:solidFill>
                  <a:srgbClr val="000000"/>
                </a:solidFill>
                <a:latin typeface="Arial"/>
                <a:ea typeface="Arial"/>
                <a:cs typeface="Arial"/>
              </a:rPr>
              <a:t>る</a:t>
            </a:r>
            <a:r>
              <a:rPr lang="en-US" altLang="zh-CN" sz="1400" spc="-30" dirty="0">
                <a:solidFill>
                  <a:srgbClr val="000000"/>
                </a:solidFill>
                <a:latin typeface="Arial"/>
                <a:ea typeface="Arial"/>
                <a:cs typeface="Arial"/>
              </a:rPr>
              <a:t>こ</a:t>
            </a:r>
            <a:r>
              <a:rPr lang="en-US" altLang="zh-CN" sz="1400" spc="-30" dirty="0">
                <a:solidFill>
                  <a:srgbClr val="000000"/>
                </a:solidFill>
                <a:latin typeface="Arial"/>
                <a:ea typeface="Arial"/>
                <a:cs typeface="Arial"/>
              </a:rPr>
              <a:t>と</a:t>
            </a:r>
            <a:r>
              <a:rPr lang="en-US" altLang="zh-CN" sz="1400" spc="-30" dirty="0">
                <a:solidFill>
                  <a:srgbClr val="000000"/>
                </a:solidFill>
                <a:latin typeface="Arial"/>
                <a:ea typeface="Arial"/>
                <a:cs typeface="Arial"/>
              </a:rPr>
              <a:t>が</a:t>
            </a:r>
            <a:r>
              <a:rPr lang="en-US" altLang="zh-CN" sz="1400" spc="-30" dirty="0">
                <a:solidFill>
                  <a:srgbClr val="000000"/>
                </a:solidFill>
                <a:latin typeface="Arial"/>
                <a:ea typeface="Arial"/>
                <a:cs typeface="Arial"/>
              </a:rPr>
              <a:t>で</a:t>
            </a:r>
            <a:r>
              <a:rPr lang="en-US" altLang="zh-CN" sz="1400" spc="-30" dirty="0">
                <a:solidFill>
                  <a:srgbClr val="000000"/>
                </a:solidFill>
                <a:latin typeface="Arial"/>
                <a:ea typeface="Arial"/>
                <a:cs typeface="Arial"/>
              </a:rPr>
              <a:t>き</a:t>
            </a:r>
            <a:r>
              <a:rPr lang="en-US" altLang="zh-CN" sz="1400" spc="-30" dirty="0">
                <a:solidFill>
                  <a:srgbClr val="000000"/>
                </a:solidFill>
                <a:latin typeface="Arial"/>
                <a:ea typeface="Arial"/>
                <a:cs typeface="Arial"/>
              </a:rPr>
              <a:t>ま</a:t>
            </a:r>
            <a:r>
              <a:rPr lang="en-US" altLang="zh-CN" sz="1400" spc="-30" dirty="0">
                <a:solidFill>
                  <a:srgbClr val="000000"/>
                </a:solidFill>
                <a:latin typeface="Arial"/>
                <a:ea typeface="Arial"/>
                <a:cs typeface="Arial"/>
              </a:rPr>
              <a:t>す</a:t>
            </a:r>
            <a:r>
              <a:rPr lang="en-US" altLang="zh-CN" sz="1400" spc="10" dirty="0">
                <a:solidFill>
                  <a:srgbClr val="000000"/>
                </a:solidFill>
                <a:latin typeface="Arial"/>
                <a:ea typeface="Arial"/>
                <a:cs typeface="Arial"/>
              </a:rPr>
              <a:t>！</a:t>
            </a:r>
            <a:endParaRPr lang="en-US" altLang="zh-CN" sz="1400">
              <a:latin typeface="Arial"/>
              <a:ea typeface="Arial"/>
              <a:cs typeface="Arial"/>
            </a:endParaRPr>
          </a:p>
        </p:txBody>
      </p:sp>
      <p:sp>
        <p:nvSpPr>
          <p:cNvPr id="1129" name="Text Box193"/>
          <p:cNvSpPr txBox="1"/>
          <p:nvPr/>
        </p:nvSpPr>
        <p:spPr>
          <a:xfrm>
            <a:off x="7005568" y="6111144"/>
            <a:ext cx="2585452" cy="694585"/>
          </a:xfrm>
          <a:prstGeom prst="rect">
            <a:avLst/>
          </a:prstGeom>
        </p:spPr>
        <p:txBody>
          <a:bodyPr wrap="square" lIns="0" tIns="0" rIns="0" bIns="45689" rtlCol="0">
            <a:spAutoFit/>
          </a:bodyPr>
          <a:lstStyle/>
          <a:p>
            <a:pPr algn="ctr">
              <a:defRPr lang="ja-JP" altLang="en-US"/>
            </a:pPr>
            <a:r>
              <a:rPr lang="ja-JP" altLang="en-US" sz="1400" b="1">
                <a:solidFill>
                  <a:schemeClr val="tx1">
                    <a:lumMod val="95000"/>
                    <a:lumOff val="5000"/>
                  </a:schemeClr>
                </a:solidFill>
                <a:latin typeface="BIZ UDPゴシック"/>
                <a:ea typeface="BIZ UDPゴシック"/>
                <a:cs typeface="Arial"/>
              </a:rPr>
              <a:t>届出及び添付書類を</a:t>
            </a:r>
            <a:endParaRPr lang="ja-JP" altLang="en-US" sz="1400" b="1">
              <a:solidFill>
                <a:schemeClr val="tx1">
                  <a:lumMod val="95000"/>
                  <a:lumOff val="5000"/>
                </a:schemeClr>
              </a:solidFill>
              <a:latin typeface="BIZ UDPゴシック"/>
              <a:ea typeface="BIZ UDPゴシック"/>
              <a:cs typeface="Arial"/>
            </a:endParaRPr>
          </a:p>
          <a:p>
            <a:pPr algn="ctr">
              <a:defRPr lang="ja-JP" altLang="en-US"/>
            </a:pPr>
            <a:r>
              <a:rPr lang="ja-JP" altLang="en-US" sz="1400" b="1">
                <a:solidFill>
                  <a:schemeClr val="tx1">
                    <a:lumMod val="95000"/>
                    <a:lumOff val="5000"/>
                  </a:schemeClr>
                </a:solidFill>
                <a:latin typeface="BIZ UDPゴシック"/>
                <a:ea typeface="BIZ UDPゴシック"/>
                <a:cs typeface="Arial"/>
              </a:rPr>
              <a:t>システム上で提出</a:t>
            </a:r>
            <a:r>
              <a:rPr lang="ja-JP" altLang="en-US" sz="1400">
                <a:solidFill>
                  <a:schemeClr val="tx1">
                    <a:lumMod val="95000"/>
                    <a:lumOff val="5000"/>
                  </a:schemeClr>
                </a:solidFill>
                <a:latin typeface="BIZ UDPゴシック"/>
                <a:ea typeface="BIZ UDPゴシック"/>
                <a:cs typeface="Arial"/>
              </a:rPr>
              <a:t>できる！</a:t>
            </a:r>
            <a:endParaRPr lang="ja-JP" altLang="en-US" sz="1400">
              <a:solidFill>
                <a:schemeClr val="tx1">
                  <a:lumMod val="95000"/>
                  <a:lumOff val="5000"/>
                </a:schemeClr>
              </a:solidFill>
              <a:latin typeface="BIZ UDPゴシック"/>
              <a:ea typeface="BIZ UDPゴシック"/>
              <a:cs typeface="Arial"/>
            </a:endParaRPr>
          </a:p>
          <a:p>
            <a:pPr indent="266927" algn="ctr" rtl="0">
              <a:lnSpc>
                <a:spcPts val="1670"/>
              </a:lnSpc>
            </a:pPr>
            <a:endParaRPr lang="en-US" altLang="zh-CN" sz="1400" spc="-30" dirty="0">
              <a:solidFill>
                <a:srgbClr val="000000"/>
              </a:solidFill>
              <a:latin typeface="BIZ UDPゴシック"/>
              <a:ea typeface="BIZ UDPゴシック"/>
              <a:cs typeface="Arial"/>
            </a:endParaRPr>
          </a:p>
        </p:txBody>
      </p:sp>
      <p:sp>
        <p:nvSpPr>
          <p:cNvPr id="1130" name="Text Box194"/>
          <p:cNvSpPr txBox="1"/>
          <p:nvPr/>
        </p:nvSpPr>
        <p:spPr>
          <a:xfrm>
            <a:off x="538258" y="6847348"/>
            <a:ext cx="6122836" cy="276521"/>
          </a:xfrm>
          <a:prstGeom prst="rect">
            <a:avLst/>
          </a:prstGeom>
        </p:spPr>
        <p:txBody>
          <a:bodyPr wrap="square" lIns="0" tIns="0" rIns="0" bIns="45689" rtlCol="0">
            <a:spAutoFit/>
          </a:bodyPr>
          <a:lstStyle/>
          <a:p>
            <a:pPr algn="l" rtl="0">
              <a:lnSpc>
                <a:spcPts val="930"/>
              </a:lnSpc>
            </a:pPr>
            <a:r>
              <a:rPr lang="en-US" altLang="zh-CN" sz="800" spc="130" dirty="0">
                <a:solidFill>
                  <a:srgbClr val="000000"/>
                </a:solidFill>
                <a:latin typeface="Arial"/>
                <a:ea typeface="Arial"/>
                <a:cs typeface="Arial"/>
              </a:rPr>
              <a:t>※</a:t>
            </a:r>
            <a:r>
              <a:rPr lang="en-US" altLang="zh-CN" sz="800" spc="50" dirty="0">
                <a:solidFill>
                  <a:srgbClr val="000000"/>
                </a:solidFill>
                <a:latin typeface="Arial"/>
                <a:ea typeface="Arial"/>
                <a:cs typeface="Arial"/>
              </a:rPr>
              <a:t>1</a:t>
            </a:r>
            <a:r>
              <a:rPr lang="en-US" altLang="zh-CN" sz="800" spc="-150" dirty="0">
                <a:solidFill>
                  <a:srgbClr val="000000"/>
                </a:solidFill>
                <a:latin typeface="Arial"/>
                <a:ea typeface="Arial"/>
                <a:cs typeface="Arial"/>
              </a:rPr>
              <a:t> </a:t>
            </a:r>
            <a:r>
              <a:rPr lang="en-US" altLang="zh-CN" sz="800" spc="-400" dirty="0">
                <a:solidFill>
                  <a:srgbClr val="000000"/>
                </a:solidFill>
                <a:latin typeface="Arial"/>
                <a:ea typeface="Arial"/>
                <a:cs typeface="Arial"/>
              </a:rPr>
              <a:t>：</a:t>
            </a:r>
            <a:r>
              <a:rPr lang="en-US" altLang="zh-CN" sz="800" spc="-100" dirty="0">
                <a:solidFill>
                  <a:srgbClr val="000000"/>
                </a:solidFill>
                <a:latin typeface="Arial"/>
                <a:ea typeface="Arial"/>
                <a:cs typeface="Arial"/>
              </a:rPr>
              <a:t> </a:t>
            </a:r>
            <a:r>
              <a:rPr lang="en-US" altLang="zh-CN" sz="800" spc="0" dirty="0">
                <a:solidFill>
                  <a:srgbClr val="000000"/>
                </a:solidFill>
                <a:latin typeface="Arial"/>
                <a:ea typeface="Arial"/>
                <a:cs typeface="Arial"/>
              </a:rPr>
              <a:t>令</a:t>
            </a:r>
            <a:r>
              <a:rPr lang="en-US" altLang="zh-CN" sz="800" spc="-100" dirty="0">
                <a:solidFill>
                  <a:srgbClr val="000000"/>
                </a:solidFill>
                <a:latin typeface="Arial"/>
                <a:ea typeface="Arial"/>
                <a:cs typeface="Arial"/>
              </a:rPr>
              <a:t> </a:t>
            </a:r>
            <a:r>
              <a:rPr lang="en-US" altLang="zh-CN" sz="800" spc="0" dirty="0">
                <a:solidFill>
                  <a:srgbClr val="000000"/>
                </a:solidFill>
                <a:latin typeface="Arial"/>
                <a:ea typeface="Arial"/>
                <a:cs typeface="Arial"/>
              </a:rPr>
              <a:t>和</a:t>
            </a:r>
            <a:r>
              <a:rPr lang="en-US" altLang="zh-CN" sz="800" spc="-100" dirty="0">
                <a:solidFill>
                  <a:srgbClr val="000000"/>
                </a:solidFill>
                <a:latin typeface="Arial"/>
                <a:ea typeface="Arial"/>
                <a:cs typeface="Arial"/>
              </a:rPr>
              <a:t> ７</a:t>
            </a:r>
            <a:r>
              <a:rPr lang="en-US" altLang="zh-CN" sz="800" spc="0" dirty="0">
                <a:solidFill>
                  <a:srgbClr val="000000"/>
                </a:solidFill>
                <a:latin typeface="Arial"/>
                <a:ea typeface="Arial"/>
                <a:cs typeface="Arial"/>
              </a:rPr>
              <a:t>年</a:t>
            </a:r>
            <a:r>
              <a:rPr lang="en-US" altLang="zh-CN" sz="800" spc="-100" dirty="0">
                <a:solidFill>
                  <a:srgbClr val="000000"/>
                </a:solidFill>
                <a:latin typeface="Arial"/>
                <a:ea typeface="Arial"/>
                <a:cs typeface="Arial"/>
              </a:rPr>
              <a:t> ９</a:t>
            </a:r>
            <a:r>
              <a:rPr lang="en-US" altLang="zh-CN" sz="800" spc="-100" dirty="0">
                <a:solidFill>
                  <a:srgbClr val="000000"/>
                </a:solidFill>
                <a:latin typeface="Arial"/>
                <a:ea typeface="Arial"/>
                <a:cs typeface="Arial"/>
              </a:rPr>
              <a:t> </a:t>
            </a:r>
            <a:r>
              <a:rPr lang="en-US" altLang="zh-CN" sz="800" spc="0" dirty="0">
                <a:solidFill>
                  <a:srgbClr val="000000"/>
                </a:solidFill>
                <a:latin typeface="Arial"/>
                <a:ea typeface="Arial"/>
                <a:cs typeface="Arial"/>
              </a:rPr>
              <a:t>月</a:t>
            </a:r>
            <a:r>
              <a:rPr lang="en-US" altLang="zh-CN" sz="800" spc="-100" dirty="0">
                <a:solidFill>
                  <a:srgbClr val="000000"/>
                </a:solidFill>
                <a:latin typeface="Arial"/>
                <a:ea typeface="Arial"/>
                <a:cs typeface="Arial"/>
              </a:rPr>
              <a:t> </a:t>
            </a:r>
            <a:r>
              <a:rPr lang="en-US" altLang="zh-CN" sz="800" spc="0" dirty="0">
                <a:solidFill>
                  <a:srgbClr val="000000"/>
                </a:solidFill>
                <a:latin typeface="Arial"/>
                <a:ea typeface="Arial"/>
                <a:cs typeface="Arial"/>
              </a:rPr>
              <a:t>時</a:t>
            </a:r>
            <a:r>
              <a:rPr lang="en-US" altLang="zh-CN" sz="800" spc="-100" dirty="0">
                <a:solidFill>
                  <a:srgbClr val="000000"/>
                </a:solidFill>
                <a:latin typeface="Arial"/>
                <a:ea typeface="Arial"/>
                <a:cs typeface="Arial"/>
              </a:rPr>
              <a:t> </a:t>
            </a:r>
            <a:r>
              <a:rPr lang="en-US" altLang="zh-CN" sz="800" spc="0" dirty="0">
                <a:solidFill>
                  <a:srgbClr val="000000"/>
                </a:solidFill>
                <a:latin typeface="Arial"/>
                <a:ea typeface="Arial"/>
                <a:cs typeface="Arial"/>
              </a:rPr>
              <a:t>点</a:t>
            </a:r>
            <a:r>
              <a:rPr lang="en-US" altLang="zh-CN" sz="800" spc="-100" dirty="0">
                <a:solidFill>
                  <a:srgbClr val="000000"/>
                </a:solidFill>
                <a:latin typeface="Arial"/>
                <a:ea typeface="Arial"/>
                <a:cs typeface="Arial"/>
              </a:rPr>
              <a:t> </a:t>
            </a:r>
            <a:r>
              <a:rPr lang="en-US" altLang="zh-CN" sz="800" spc="-20" dirty="0">
                <a:solidFill>
                  <a:srgbClr val="000000"/>
                </a:solidFill>
                <a:latin typeface="Arial"/>
                <a:ea typeface="Arial"/>
                <a:cs typeface="Arial"/>
              </a:rPr>
              <a:t>の</a:t>
            </a:r>
            <a:r>
              <a:rPr lang="en-US" altLang="zh-CN" sz="800" spc="-110" dirty="0">
                <a:solidFill>
                  <a:srgbClr val="000000"/>
                </a:solidFill>
                <a:latin typeface="Arial"/>
                <a:ea typeface="Arial"/>
                <a:cs typeface="Arial"/>
              </a:rPr>
              <a:t> </a:t>
            </a:r>
            <a:r>
              <a:rPr lang="en-US" altLang="zh-CN" sz="800" spc="0" dirty="0">
                <a:solidFill>
                  <a:srgbClr val="000000"/>
                </a:solidFill>
                <a:latin typeface="Arial"/>
                <a:ea typeface="Arial"/>
                <a:cs typeface="Arial"/>
              </a:rPr>
              <a:t>種</a:t>
            </a:r>
            <a:r>
              <a:rPr lang="en-US" altLang="zh-CN" sz="800" spc="-100" dirty="0">
                <a:solidFill>
                  <a:srgbClr val="000000"/>
                </a:solidFill>
                <a:latin typeface="Arial"/>
                <a:ea typeface="Arial"/>
                <a:cs typeface="Arial"/>
              </a:rPr>
              <a:t> </a:t>
            </a:r>
            <a:r>
              <a:rPr lang="en-US" altLang="zh-CN" sz="800" spc="0" dirty="0">
                <a:solidFill>
                  <a:srgbClr val="000000"/>
                </a:solidFill>
                <a:latin typeface="Arial"/>
                <a:ea typeface="Arial"/>
                <a:cs typeface="Arial"/>
              </a:rPr>
              <a:t>類</a:t>
            </a:r>
            <a:r>
              <a:rPr lang="en-US" altLang="zh-CN" sz="800" spc="-100" dirty="0">
                <a:solidFill>
                  <a:srgbClr val="000000"/>
                </a:solidFill>
                <a:latin typeface="Arial"/>
                <a:ea typeface="Arial"/>
                <a:cs typeface="Arial"/>
              </a:rPr>
              <a:t> </a:t>
            </a:r>
            <a:r>
              <a:rPr lang="en-US" altLang="zh-CN" sz="800" spc="-30" dirty="0">
                <a:solidFill>
                  <a:srgbClr val="000000"/>
                </a:solidFill>
                <a:latin typeface="Arial"/>
                <a:ea typeface="Arial"/>
                <a:cs typeface="Arial"/>
              </a:rPr>
              <a:t>で</a:t>
            </a:r>
            <a:r>
              <a:rPr lang="en-US" altLang="zh-CN" sz="800" spc="-110" dirty="0">
                <a:solidFill>
                  <a:srgbClr val="000000"/>
                </a:solidFill>
                <a:latin typeface="Arial"/>
                <a:ea typeface="Arial"/>
                <a:cs typeface="Arial"/>
              </a:rPr>
              <a:t> </a:t>
            </a:r>
            <a:r>
              <a:rPr lang="en-US" altLang="zh-CN" sz="800" spc="-50" dirty="0">
                <a:solidFill>
                  <a:srgbClr val="000000"/>
                </a:solidFill>
                <a:latin typeface="Arial"/>
                <a:ea typeface="Arial"/>
                <a:cs typeface="Arial"/>
              </a:rPr>
              <a:t>す</a:t>
            </a:r>
            <a:r>
              <a:rPr lang="en-US" altLang="zh-CN" sz="800" spc="-100" dirty="0">
                <a:solidFill>
                  <a:srgbClr val="000000"/>
                </a:solidFill>
                <a:latin typeface="Arial"/>
                <a:ea typeface="Arial"/>
                <a:cs typeface="Arial"/>
              </a:rPr>
              <a:t> </a:t>
            </a:r>
            <a:r>
              <a:rPr lang="en-US" altLang="zh-CN" sz="800" spc="-320" dirty="0">
                <a:solidFill>
                  <a:srgbClr val="000000"/>
                </a:solidFill>
                <a:latin typeface="Arial"/>
                <a:ea typeface="Arial"/>
                <a:cs typeface="Arial"/>
              </a:rPr>
              <a:t>。</a:t>
            </a:r>
            <a:r>
              <a:rPr lang="en-US" altLang="zh-CN" sz="800" spc="-100" dirty="0">
                <a:solidFill>
                  <a:srgbClr val="000000"/>
                </a:solidFill>
                <a:latin typeface="Arial"/>
                <a:ea typeface="Arial"/>
                <a:cs typeface="Arial"/>
              </a:rPr>
              <a:t> </a:t>
            </a:r>
            <a:r>
              <a:rPr lang="en-US" altLang="zh-CN" sz="800" spc="0" dirty="0">
                <a:solidFill>
                  <a:srgbClr val="000000"/>
                </a:solidFill>
                <a:latin typeface="Arial"/>
                <a:ea typeface="Arial"/>
                <a:cs typeface="Arial"/>
              </a:rPr>
              <a:t>記</a:t>
            </a:r>
            <a:r>
              <a:rPr lang="en-US" altLang="zh-CN" sz="800" spc="-110" dirty="0">
                <a:solidFill>
                  <a:srgbClr val="000000"/>
                </a:solidFill>
                <a:latin typeface="Arial"/>
                <a:ea typeface="Arial"/>
                <a:cs typeface="Arial"/>
              </a:rPr>
              <a:t> </a:t>
            </a:r>
            <a:r>
              <a:rPr lang="en-US" altLang="zh-CN" sz="800" spc="0" dirty="0">
                <a:solidFill>
                  <a:srgbClr val="000000"/>
                </a:solidFill>
                <a:latin typeface="Arial"/>
                <a:ea typeface="Arial"/>
                <a:cs typeface="Arial"/>
              </a:rPr>
              <a:t>載</a:t>
            </a:r>
            <a:r>
              <a:rPr lang="en-US" altLang="zh-CN" sz="800" spc="-100" dirty="0">
                <a:solidFill>
                  <a:srgbClr val="000000"/>
                </a:solidFill>
                <a:latin typeface="Arial"/>
                <a:ea typeface="Arial"/>
                <a:cs typeface="Arial"/>
              </a:rPr>
              <a:t> </a:t>
            </a:r>
            <a:r>
              <a:rPr lang="en-US" altLang="zh-CN" sz="800" spc="-140" dirty="0">
                <a:solidFill>
                  <a:srgbClr val="000000"/>
                </a:solidFill>
                <a:latin typeface="Arial"/>
                <a:ea typeface="Arial"/>
                <a:cs typeface="Arial"/>
              </a:rPr>
              <a:t>し</a:t>
            </a:r>
            <a:r>
              <a:rPr lang="en-US" altLang="zh-CN" sz="800" spc="-110" dirty="0">
                <a:solidFill>
                  <a:srgbClr val="000000"/>
                </a:solidFill>
                <a:latin typeface="Arial"/>
                <a:ea typeface="Arial"/>
                <a:cs typeface="Arial"/>
              </a:rPr>
              <a:t> </a:t>
            </a:r>
            <a:r>
              <a:rPr lang="en-US" altLang="zh-CN" sz="800" spc="-40" dirty="0">
                <a:solidFill>
                  <a:srgbClr val="000000"/>
                </a:solidFill>
                <a:latin typeface="Arial"/>
                <a:ea typeface="Arial"/>
                <a:cs typeface="Arial"/>
              </a:rPr>
              <a:t>て</a:t>
            </a:r>
            <a:r>
              <a:rPr lang="en-US" altLang="zh-CN" sz="800" spc="-100" dirty="0">
                <a:solidFill>
                  <a:srgbClr val="000000"/>
                </a:solidFill>
                <a:latin typeface="Arial"/>
                <a:ea typeface="Arial"/>
                <a:cs typeface="Arial"/>
              </a:rPr>
              <a:t> </a:t>
            </a:r>
            <a:r>
              <a:rPr lang="en-US" altLang="zh-CN" sz="800" spc="-20" dirty="0">
                <a:solidFill>
                  <a:srgbClr val="000000"/>
                </a:solidFill>
                <a:latin typeface="Arial"/>
                <a:ea typeface="Arial"/>
                <a:cs typeface="Arial"/>
              </a:rPr>
              <a:t>い</a:t>
            </a:r>
            <a:r>
              <a:rPr lang="en-US" altLang="zh-CN" sz="800" spc="-110" dirty="0">
                <a:solidFill>
                  <a:srgbClr val="000000"/>
                </a:solidFill>
                <a:latin typeface="Arial"/>
                <a:ea typeface="Arial"/>
                <a:cs typeface="Arial"/>
              </a:rPr>
              <a:t> </a:t>
            </a:r>
            <a:r>
              <a:rPr lang="en-US" altLang="zh-CN" sz="800" spc="-30" dirty="0">
                <a:solidFill>
                  <a:srgbClr val="000000"/>
                </a:solidFill>
                <a:latin typeface="Arial"/>
                <a:ea typeface="Arial"/>
                <a:cs typeface="Arial"/>
              </a:rPr>
              <a:t>な</a:t>
            </a:r>
            <a:r>
              <a:rPr lang="en-US" altLang="zh-CN" sz="800" spc="-100" dirty="0">
                <a:solidFill>
                  <a:srgbClr val="000000"/>
                </a:solidFill>
                <a:latin typeface="Arial"/>
                <a:ea typeface="Arial"/>
                <a:cs typeface="Arial"/>
              </a:rPr>
              <a:t> </a:t>
            </a:r>
            <a:r>
              <a:rPr lang="en-US" altLang="zh-CN" sz="800" spc="-10" dirty="0">
                <a:solidFill>
                  <a:srgbClr val="000000"/>
                </a:solidFill>
                <a:latin typeface="Arial"/>
                <a:ea typeface="Arial"/>
                <a:cs typeface="Arial"/>
              </a:rPr>
              <a:t>い</a:t>
            </a:r>
            <a:r>
              <a:rPr lang="en-US" altLang="zh-CN" sz="800" spc="-100" dirty="0">
                <a:solidFill>
                  <a:srgbClr val="000000"/>
                </a:solidFill>
                <a:latin typeface="Arial"/>
                <a:ea typeface="Arial"/>
                <a:cs typeface="Arial"/>
              </a:rPr>
              <a:t> </a:t>
            </a:r>
            <a:r>
              <a:rPr lang="en-US" altLang="zh-CN" sz="800" spc="0" dirty="0">
                <a:solidFill>
                  <a:srgbClr val="000000"/>
                </a:solidFill>
                <a:latin typeface="Arial"/>
                <a:ea typeface="Arial"/>
                <a:cs typeface="Arial"/>
              </a:rPr>
              <a:t>申</a:t>
            </a:r>
            <a:r>
              <a:rPr lang="en-US" altLang="zh-CN" sz="800" spc="-110" dirty="0">
                <a:solidFill>
                  <a:srgbClr val="000000"/>
                </a:solidFill>
                <a:latin typeface="Arial"/>
                <a:ea typeface="Arial"/>
                <a:cs typeface="Arial"/>
              </a:rPr>
              <a:t> </a:t>
            </a:r>
            <a:r>
              <a:rPr lang="en-US" altLang="zh-CN" sz="800" spc="0" dirty="0">
                <a:solidFill>
                  <a:srgbClr val="000000"/>
                </a:solidFill>
                <a:latin typeface="Arial"/>
                <a:ea typeface="Arial"/>
                <a:cs typeface="Arial"/>
              </a:rPr>
              <a:t>請</a:t>
            </a:r>
            <a:r>
              <a:rPr lang="en-US" altLang="zh-CN" sz="800" spc="-100" dirty="0">
                <a:solidFill>
                  <a:srgbClr val="000000"/>
                </a:solidFill>
                <a:latin typeface="Arial"/>
                <a:ea typeface="Arial"/>
                <a:cs typeface="Arial"/>
              </a:rPr>
              <a:t> </a:t>
            </a:r>
            <a:r>
              <a:rPr lang="en-US" altLang="zh-CN" sz="800" spc="-400" dirty="0">
                <a:solidFill>
                  <a:srgbClr val="000000"/>
                </a:solidFill>
                <a:latin typeface="Arial"/>
                <a:ea typeface="Arial"/>
                <a:cs typeface="Arial"/>
              </a:rPr>
              <a:t>・</a:t>
            </a:r>
            <a:r>
              <a:rPr lang="en-US" altLang="zh-CN" sz="800" spc="-110" dirty="0">
                <a:solidFill>
                  <a:srgbClr val="000000"/>
                </a:solidFill>
                <a:latin typeface="Arial"/>
                <a:ea typeface="Arial"/>
                <a:cs typeface="Arial"/>
              </a:rPr>
              <a:t> </a:t>
            </a:r>
            <a:r>
              <a:rPr lang="en-US" altLang="zh-CN" sz="800" spc="0" dirty="0">
                <a:solidFill>
                  <a:srgbClr val="000000"/>
                </a:solidFill>
                <a:latin typeface="Arial"/>
                <a:ea typeface="Arial"/>
                <a:cs typeface="Arial"/>
              </a:rPr>
              <a:t>届</a:t>
            </a:r>
            <a:r>
              <a:rPr lang="en-US" altLang="zh-CN" sz="800" spc="-100" dirty="0">
                <a:solidFill>
                  <a:srgbClr val="000000"/>
                </a:solidFill>
                <a:latin typeface="Arial"/>
                <a:ea typeface="Arial"/>
                <a:cs typeface="Arial"/>
              </a:rPr>
              <a:t> </a:t>
            </a:r>
            <a:r>
              <a:rPr lang="en-US" altLang="zh-CN" sz="800" spc="0" dirty="0">
                <a:solidFill>
                  <a:srgbClr val="000000"/>
                </a:solidFill>
                <a:latin typeface="Arial"/>
                <a:ea typeface="Arial"/>
                <a:cs typeface="Arial"/>
              </a:rPr>
              <a:t>出</a:t>
            </a:r>
            <a:r>
              <a:rPr lang="en-US" altLang="zh-CN" sz="800" spc="-100" dirty="0">
                <a:solidFill>
                  <a:srgbClr val="000000"/>
                </a:solidFill>
                <a:latin typeface="Arial"/>
                <a:ea typeface="Arial"/>
                <a:cs typeface="Arial"/>
              </a:rPr>
              <a:t> </a:t>
            </a:r>
            <a:r>
              <a:rPr lang="en-US" altLang="zh-CN" sz="800" spc="-40" dirty="0">
                <a:solidFill>
                  <a:srgbClr val="000000"/>
                </a:solidFill>
                <a:latin typeface="Arial"/>
                <a:ea typeface="Arial"/>
                <a:cs typeface="Arial"/>
              </a:rPr>
              <a:t>に</a:t>
            </a:r>
            <a:r>
              <a:rPr lang="en-US" altLang="zh-CN" sz="800" spc="-110" dirty="0">
                <a:solidFill>
                  <a:srgbClr val="000000"/>
                </a:solidFill>
                <a:latin typeface="Arial"/>
                <a:ea typeface="Arial"/>
                <a:cs typeface="Arial"/>
              </a:rPr>
              <a:t> </a:t>
            </a:r>
            <a:r>
              <a:rPr lang="en-US" altLang="zh-CN" sz="800" spc="-30" dirty="0">
                <a:solidFill>
                  <a:srgbClr val="000000"/>
                </a:solidFill>
                <a:latin typeface="Arial"/>
                <a:ea typeface="Arial"/>
                <a:cs typeface="Arial"/>
              </a:rPr>
              <a:t>つ</a:t>
            </a:r>
            <a:r>
              <a:rPr lang="en-US" altLang="zh-CN" sz="800" spc="-100" dirty="0">
                <a:solidFill>
                  <a:srgbClr val="000000"/>
                </a:solidFill>
                <a:latin typeface="Arial"/>
                <a:ea typeface="Arial"/>
                <a:cs typeface="Arial"/>
              </a:rPr>
              <a:t> </a:t>
            </a:r>
            <a:r>
              <a:rPr lang="en-US" altLang="zh-CN" sz="800" spc="-10" dirty="0">
                <a:solidFill>
                  <a:srgbClr val="000000"/>
                </a:solidFill>
                <a:latin typeface="Arial"/>
                <a:ea typeface="Arial"/>
                <a:cs typeface="Arial"/>
              </a:rPr>
              <a:t>い</a:t>
            </a:r>
            <a:r>
              <a:rPr lang="en-US" altLang="zh-CN" sz="800" spc="-100" dirty="0">
                <a:solidFill>
                  <a:srgbClr val="000000"/>
                </a:solidFill>
                <a:latin typeface="Arial"/>
                <a:ea typeface="Arial"/>
                <a:cs typeface="Arial"/>
              </a:rPr>
              <a:t> </a:t>
            </a:r>
            <a:r>
              <a:rPr lang="en-US" altLang="zh-CN" sz="800" spc="-40" dirty="0">
                <a:solidFill>
                  <a:srgbClr val="000000"/>
                </a:solidFill>
                <a:latin typeface="Arial"/>
                <a:ea typeface="Arial"/>
                <a:cs typeface="Arial"/>
              </a:rPr>
              <a:t>て</a:t>
            </a:r>
            <a:r>
              <a:rPr lang="en-US" altLang="zh-CN" sz="800" spc="-110" dirty="0">
                <a:solidFill>
                  <a:srgbClr val="000000"/>
                </a:solidFill>
                <a:latin typeface="Arial"/>
                <a:ea typeface="Arial"/>
                <a:cs typeface="Arial"/>
              </a:rPr>
              <a:t> </a:t>
            </a:r>
            <a:r>
              <a:rPr lang="en-US" altLang="zh-CN" sz="800" spc="-50" dirty="0">
                <a:solidFill>
                  <a:srgbClr val="000000"/>
                </a:solidFill>
                <a:latin typeface="Arial"/>
                <a:ea typeface="Arial"/>
                <a:cs typeface="Arial"/>
              </a:rPr>
              <a:t>も</a:t>
            </a:r>
            <a:r>
              <a:rPr lang="en-US" altLang="zh-CN" sz="800" spc="-100" dirty="0">
                <a:solidFill>
                  <a:srgbClr val="000000"/>
                </a:solidFill>
                <a:latin typeface="Arial"/>
                <a:ea typeface="Arial"/>
                <a:cs typeface="Arial"/>
              </a:rPr>
              <a:t> </a:t>
            </a:r>
            <a:r>
              <a:rPr lang="en-US" altLang="zh-CN" sz="800" spc="-320" dirty="0">
                <a:solidFill>
                  <a:srgbClr val="000000"/>
                </a:solidFill>
                <a:latin typeface="Arial"/>
                <a:ea typeface="Arial"/>
                <a:cs typeface="Arial"/>
              </a:rPr>
              <a:t>、</a:t>
            </a:r>
            <a:r>
              <a:rPr lang="en-US" altLang="zh-CN" sz="800" spc="-110" dirty="0">
                <a:solidFill>
                  <a:srgbClr val="000000"/>
                </a:solidFill>
                <a:latin typeface="Arial"/>
                <a:ea typeface="Arial"/>
                <a:cs typeface="Arial"/>
              </a:rPr>
              <a:t> </a:t>
            </a:r>
            <a:r>
              <a:rPr lang="en-US" altLang="zh-CN" sz="800" spc="0" dirty="0">
                <a:solidFill>
                  <a:srgbClr val="000000"/>
                </a:solidFill>
                <a:latin typeface="Arial"/>
                <a:ea typeface="Arial"/>
                <a:cs typeface="Arial"/>
              </a:rPr>
              <a:t>今</a:t>
            </a:r>
            <a:r>
              <a:rPr lang="en-US" altLang="zh-CN" sz="800" spc="-100" dirty="0">
                <a:solidFill>
                  <a:srgbClr val="000000"/>
                </a:solidFill>
                <a:latin typeface="Arial"/>
                <a:ea typeface="Arial"/>
                <a:cs typeface="Arial"/>
              </a:rPr>
              <a:t> </a:t>
            </a:r>
            <a:r>
              <a:rPr lang="en-US" altLang="zh-CN" sz="800" spc="0" dirty="0">
                <a:solidFill>
                  <a:srgbClr val="000000"/>
                </a:solidFill>
                <a:latin typeface="Arial"/>
                <a:ea typeface="Arial"/>
                <a:cs typeface="Arial"/>
              </a:rPr>
              <a:t>後</a:t>
            </a:r>
            <a:r>
              <a:rPr lang="en-US" altLang="zh-CN" sz="800" spc="-100" dirty="0">
                <a:solidFill>
                  <a:srgbClr val="000000"/>
                </a:solidFill>
                <a:latin typeface="Arial"/>
                <a:ea typeface="Arial"/>
                <a:cs typeface="Arial"/>
              </a:rPr>
              <a:t> </a:t>
            </a:r>
            <a:r>
              <a:rPr lang="en-US" altLang="zh-CN" sz="800" spc="-20" dirty="0">
                <a:solidFill>
                  <a:srgbClr val="000000"/>
                </a:solidFill>
                <a:latin typeface="Arial"/>
                <a:ea typeface="Arial"/>
                <a:cs typeface="Arial"/>
              </a:rPr>
              <a:t>の</a:t>
            </a:r>
            <a:r>
              <a:rPr lang="en-US" altLang="zh-CN" sz="800" spc="-110" dirty="0">
                <a:solidFill>
                  <a:srgbClr val="000000"/>
                </a:solidFill>
                <a:latin typeface="Arial"/>
                <a:ea typeface="Arial"/>
                <a:cs typeface="Arial"/>
              </a:rPr>
              <a:t> </a:t>
            </a:r>
            <a:r>
              <a:rPr lang="en-US" altLang="zh-CN" sz="800" spc="0" dirty="0">
                <a:solidFill>
                  <a:srgbClr val="000000"/>
                </a:solidFill>
                <a:latin typeface="Arial"/>
                <a:ea typeface="Arial"/>
                <a:cs typeface="Arial"/>
              </a:rPr>
              <a:t>運</a:t>
            </a:r>
            <a:r>
              <a:rPr lang="en-US" altLang="zh-CN" sz="800" spc="-100" dirty="0">
                <a:solidFill>
                  <a:srgbClr val="000000"/>
                </a:solidFill>
                <a:latin typeface="Arial"/>
                <a:ea typeface="Arial"/>
                <a:cs typeface="Arial"/>
              </a:rPr>
              <a:t> </a:t>
            </a:r>
            <a:r>
              <a:rPr lang="en-US" altLang="zh-CN" sz="800" spc="0" dirty="0">
                <a:solidFill>
                  <a:srgbClr val="000000"/>
                </a:solidFill>
                <a:latin typeface="Arial"/>
                <a:ea typeface="Arial"/>
                <a:cs typeface="Arial"/>
              </a:rPr>
              <a:t>用</a:t>
            </a:r>
            <a:r>
              <a:rPr lang="en-US" altLang="zh-CN" sz="800" spc="-100" dirty="0">
                <a:solidFill>
                  <a:srgbClr val="000000"/>
                </a:solidFill>
                <a:latin typeface="Arial"/>
                <a:ea typeface="Arial"/>
                <a:cs typeface="Arial"/>
              </a:rPr>
              <a:t> </a:t>
            </a:r>
            <a:r>
              <a:rPr lang="en-US" altLang="zh-CN" sz="800" spc="0" dirty="0">
                <a:solidFill>
                  <a:srgbClr val="000000"/>
                </a:solidFill>
                <a:latin typeface="Arial"/>
                <a:ea typeface="Arial"/>
                <a:cs typeface="Arial"/>
              </a:rPr>
              <a:t>状</a:t>
            </a:r>
            <a:r>
              <a:rPr lang="en-US" altLang="zh-CN" sz="800" spc="-110" dirty="0">
                <a:solidFill>
                  <a:srgbClr val="000000"/>
                </a:solidFill>
                <a:latin typeface="Arial"/>
                <a:ea typeface="Arial"/>
                <a:cs typeface="Arial"/>
              </a:rPr>
              <a:t> </a:t>
            </a:r>
            <a:r>
              <a:rPr lang="en-US" altLang="zh-CN" sz="800" spc="0" dirty="0">
                <a:solidFill>
                  <a:srgbClr val="000000"/>
                </a:solidFill>
                <a:latin typeface="Arial"/>
                <a:ea typeface="Arial"/>
                <a:cs typeface="Arial"/>
              </a:rPr>
              <a:t>況</a:t>
            </a:r>
            <a:r>
              <a:rPr lang="en-US" altLang="zh-CN" sz="800" spc="-100" dirty="0">
                <a:solidFill>
                  <a:srgbClr val="000000"/>
                </a:solidFill>
                <a:latin typeface="Arial"/>
                <a:ea typeface="Arial"/>
                <a:cs typeface="Arial"/>
              </a:rPr>
              <a:t> </a:t>
            </a:r>
            <a:r>
              <a:rPr lang="en-US" altLang="zh-CN" sz="800" spc="-40" dirty="0">
                <a:solidFill>
                  <a:srgbClr val="000000"/>
                </a:solidFill>
                <a:latin typeface="Arial"/>
                <a:ea typeface="Arial"/>
                <a:cs typeface="Arial"/>
              </a:rPr>
              <a:t>に</a:t>
            </a:r>
            <a:r>
              <a:rPr lang="en-US" altLang="zh-CN" sz="800" spc="-110" dirty="0">
                <a:solidFill>
                  <a:srgbClr val="000000"/>
                </a:solidFill>
                <a:latin typeface="Arial"/>
                <a:ea typeface="Arial"/>
                <a:cs typeface="Arial"/>
              </a:rPr>
              <a:t> </a:t>
            </a:r>
            <a:r>
              <a:rPr lang="en-US" altLang="zh-CN" sz="800" spc="-50" dirty="0">
                <a:solidFill>
                  <a:srgbClr val="000000"/>
                </a:solidFill>
                <a:latin typeface="Arial"/>
                <a:ea typeface="Arial"/>
                <a:cs typeface="Arial"/>
              </a:rPr>
              <a:t>よ</a:t>
            </a:r>
            <a:r>
              <a:rPr lang="en-US" altLang="zh-CN" sz="800" spc="-110" dirty="0">
                <a:solidFill>
                  <a:srgbClr val="000000"/>
                </a:solidFill>
                <a:latin typeface="Arial"/>
                <a:ea typeface="Arial"/>
                <a:cs typeface="Arial"/>
              </a:rPr>
              <a:t> </a:t>
            </a:r>
            <a:r>
              <a:rPr lang="en-US" altLang="zh-CN" sz="800" spc="-90" dirty="0">
                <a:solidFill>
                  <a:srgbClr val="000000"/>
                </a:solidFill>
                <a:latin typeface="Arial"/>
                <a:ea typeface="Arial"/>
                <a:cs typeface="Arial"/>
              </a:rPr>
              <a:t>っ</a:t>
            </a:r>
            <a:r>
              <a:rPr lang="en-US" altLang="zh-CN" sz="800" spc="-110" dirty="0">
                <a:solidFill>
                  <a:srgbClr val="000000"/>
                </a:solidFill>
                <a:latin typeface="Arial"/>
                <a:ea typeface="Arial"/>
                <a:cs typeface="Arial"/>
              </a:rPr>
              <a:t> </a:t>
            </a:r>
            <a:r>
              <a:rPr lang="en-US" altLang="zh-CN" sz="800" spc="-40" dirty="0">
                <a:solidFill>
                  <a:srgbClr val="000000"/>
                </a:solidFill>
                <a:latin typeface="Arial"/>
                <a:ea typeface="Arial"/>
                <a:cs typeface="Arial"/>
              </a:rPr>
              <a:t>て</a:t>
            </a:r>
            <a:r>
              <a:rPr lang="en-US" altLang="zh-CN" sz="800" spc="-100" dirty="0">
                <a:solidFill>
                  <a:srgbClr val="000000"/>
                </a:solidFill>
                <a:latin typeface="Arial"/>
                <a:ea typeface="Arial"/>
                <a:cs typeface="Arial"/>
              </a:rPr>
              <a:t> </a:t>
            </a:r>
            <a:r>
              <a:rPr lang="en-US" altLang="zh-CN" sz="800" spc="-320" dirty="0">
                <a:solidFill>
                  <a:srgbClr val="000000"/>
                </a:solidFill>
                <a:latin typeface="Arial"/>
                <a:ea typeface="Arial"/>
                <a:cs typeface="Arial"/>
              </a:rPr>
              <a:t>、</a:t>
            </a:r>
            <a:r>
              <a:rPr lang="en-US" altLang="zh-CN" sz="800" spc="-100" dirty="0">
                <a:solidFill>
                  <a:srgbClr val="000000"/>
                </a:solidFill>
                <a:latin typeface="Arial"/>
                <a:ea typeface="Arial"/>
                <a:cs typeface="Arial"/>
              </a:rPr>
              <a:t> </a:t>
            </a:r>
            <a:r>
              <a:rPr lang="en-US" altLang="zh-CN" sz="800" spc="0" dirty="0">
                <a:solidFill>
                  <a:srgbClr val="000000"/>
                </a:solidFill>
                <a:latin typeface="Arial"/>
                <a:ea typeface="Arial"/>
                <a:cs typeface="Arial"/>
              </a:rPr>
              <a:t>受</a:t>
            </a:r>
            <a:r>
              <a:rPr lang="en-US" altLang="zh-CN" sz="800" spc="-110" dirty="0">
                <a:solidFill>
                  <a:srgbClr val="000000"/>
                </a:solidFill>
                <a:latin typeface="Arial"/>
                <a:ea typeface="Arial"/>
                <a:cs typeface="Arial"/>
              </a:rPr>
              <a:t> </a:t>
            </a:r>
            <a:r>
              <a:rPr lang="en-US" altLang="zh-CN" sz="800" spc="0" dirty="0">
                <a:solidFill>
                  <a:srgbClr val="000000"/>
                </a:solidFill>
                <a:latin typeface="Arial"/>
                <a:ea typeface="Arial"/>
                <a:cs typeface="Arial"/>
              </a:rPr>
              <a:t>付</a:t>
            </a:r>
            <a:r>
              <a:rPr lang="en-US" altLang="zh-CN" sz="800" spc="-100" dirty="0">
                <a:solidFill>
                  <a:srgbClr val="000000"/>
                </a:solidFill>
                <a:latin typeface="Arial"/>
                <a:ea typeface="Arial"/>
                <a:cs typeface="Arial"/>
              </a:rPr>
              <a:t> </a:t>
            </a:r>
            <a:r>
              <a:rPr lang="en-US" altLang="zh-CN" sz="800" spc="-30" dirty="0">
                <a:solidFill>
                  <a:srgbClr val="000000"/>
                </a:solidFill>
                <a:latin typeface="Arial"/>
                <a:ea typeface="Arial"/>
                <a:cs typeface="Arial"/>
              </a:rPr>
              <a:t>を</a:t>
            </a:r>
            <a:r>
              <a:rPr lang="en-US" altLang="zh-CN" sz="800" spc="-100" dirty="0">
                <a:solidFill>
                  <a:srgbClr val="000000"/>
                </a:solidFill>
                <a:latin typeface="Arial"/>
                <a:ea typeface="Arial"/>
                <a:cs typeface="Arial"/>
              </a:rPr>
              <a:t> </a:t>
            </a:r>
            <a:r>
              <a:rPr lang="en-US" altLang="zh-CN" sz="800" spc="0" dirty="0">
                <a:solidFill>
                  <a:srgbClr val="000000"/>
                </a:solidFill>
                <a:latin typeface="Arial"/>
                <a:ea typeface="Arial"/>
                <a:cs typeface="Arial"/>
              </a:rPr>
              <a:t>検</a:t>
            </a:r>
            <a:r>
              <a:rPr lang="en-US" altLang="zh-CN" sz="800" spc="-110" dirty="0">
                <a:solidFill>
                  <a:srgbClr val="000000"/>
                </a:solidFill>
                <a:latin typeface="Arial"/>
                <a:ea typeface="Arial"/>
                <a:cs typeface="Arial"/>
              </a:rPr>
              <a:t> </a:t>
            </a:r>
            <a:r>
              <a:rPr lang="en-US" altLang="zh-CN" sz="800" spc="0" dirty="0">
                <a:solidFill>
                  <a:srgbClr val="000000"/>
                </a:solidFill>
                <a:latin typeface="Arial"/>
                <a:ea typeface="Arial"/>
                <a:cs typeface="Arial"/>
              </a:rPr>
              <a:t>討</a:t>
            </a:r>
            <a:r>
              <a:rPr lang="en-US" altLang="zh-CN" sz="800" spc="-100" dirty="0">
                <a:solidFill>
                  <a:srgbClr val="000000"/>
                </a:solidFill>
                <a:latin typeface="Arial"/>
                <a:ea typeface="Arial"/>
                <a:cs typeface="Arial"/>
              </a:rPr>
              <a:t> </a:t>
            </a:r>
            <a:r>
              <a:rPr lang="en-US" altLang="zh-CN" sz="800" spc="-140" dirty="0">
                <a:solidFill>
                  <a:srgbClr val="000000"/>
                </a:solidFill>
                <a:latin typeface="Arial"/>
                <a:ea typeface="Arial"/>
                <a:cs typeface="Arial"/>
              </a:rPr>
              <a:t>し</a:t>
            </a:r>
            <a:r>
              <a:rPr lang="en-US" altLang="zh-CN" sz="800" spc="-110" dirty="0">
                <a:solidFill>
                  <a:srgbClr val="000000"/>
                </a:solidFill>
                <a:latin typeface="Arial"/>
                <a:ea typeface="Arial"/>
                <a:cs typeface="Arial"/>
              </a:rPr>
              <a:t> </a:t>
            </a:r>
            <a:r>
              <a:rPr lang="en-US" altLang="zh-CN" sz="800" spc="-60" dirty="0">
                <a:solidFill>
                  <a:srgbClr val="000000"/>
                </a:solidFill>
                <a:latin typeface="Arial"/>
                <a:ea typeface="Arial"/>
                <a:cs typeface="Arial"/>
              </a:rPr>
              <a:t>ま</a:t>
            </a:r>
            <a:r>
              <a:rPr lang="en-US" altLang="zh-CN" sz="800" spc="-100" dirty="0">
                <a:solidFill>
                  <a:srgbClr val="000000"/>
                </a:solidFill>
                <a:latin typeface="Arial"/>
                <a:ea typeface="Arial"/>
                <a:cs typeface="Arial"/>
              </a:rPr>
              <a:t> </a:t>
            </a:r>
            <a:r>
              <a:rPr lang="en-US" altLang="zh-CN" sz="800" spc="-50" dirty="0">
                <a:solidFill>
                  <a:srgbClr val="000000"/>
                </a:solidFill>
                <a:latin typeface="Arial"/>
                <a:ea typeface="Arial"/>
                <a:cs typeface="Arial"/>
              </a:rPr>
              <a:t>す</a:t>
            </a:r>
            <a:r>
              <a:rPr lang="en-US" altLang="zh-CN" sz="800" spc="-110" dirty="0">
                <a:solidFill>
                  <a:srgbClr val="000000"/>
                </a:solidFill>
                <a:latin typeface="Arial"/>
                <a:ea typeface="Arial"/>
                <a:cs typeface="Arial"/>
              </a:rPr>
              <a:t> </a:t>
            </a:r>
            <a:r>
              <a:rPr lang="en-US" altLang="zh-CN" sz="800" spc="-320" dirty="0">
                <a:solidFill>
                  <a:srgbClr val="000000"/>
                </a:solidFill>
                <a:latin typeface="Arial"/>
                <a:ea typeface="Arial"/>
                <a:cs typeface="Arial"/>
              </a:rPr>
              <a:t>。</a:t>
            </a:r>
            <a:r>
              <a:rPr lang="en-US" altLang="zh-CN" sz="800" spc="130" dirty="0">
                <a:solidFill>
                  <a:srgbClr val="000000"/>
                </a:solidFill>
                <a:latin typeface="Arial"/>
                <a:ea typeface="Arial"/>
                <a:cs typeface="Arial"/>
              </a:rPr>
              <a:t>※</a:t>
            </a:r>
            <a:r>
              <a:rPr lang="en-US" altLang="zh-CN" sz="800" spc="150" dirty="0">
                <a:solidFill>
                  <a:srgbClr val="000000"/>
                </a:solidFill>
                <a:latin typeface="Arial"/>
                <a:ea typeface="Arial"/>
                <a:cs typeface="Arial"/>
              </a:rPr>
              <a:t>2</a:t>
            </a:r>
            <a:r>
              <a:rPr lang="en-US" altLang="zh-CN" sz="800" spc="-430" dirty="0">
                <a:solidFill>
                  <a:srgbClr val="000000"/>
                </a:solidFill>
                <a:latin typeface="Arial"/>
                <a:ea typeface="Arial"/>
                <a:cs typeface="Arial"/>
              </a:rPr>
              <a:t>：</a:t>
            </a:r>
            <a:r>
              <a:rPr lang="en-US" altLang="zh-CN" sz="800" spc="-100" dirty="0">
                <a:solidFill>
                  <a:srgbClr val="000000"/>
                </a:solidFill>
                <a:latin typeface="Arial"/>
                <a:ea typeface="Arial"/>
                <a:cs typeface="Arial"/>
              </a:rPr>
              <a:t> </a:t>
            </a:r>
            <a:r>
              <a:rPr lang="en-US" altLang="zh-CN" sz="800" spc="-400" dirty="0">
                <a:solidFill>
                  <a:srgbClr val="000000"/>
                </a:solidFill>
                <a:latin typeface="Arial"/>
                <a:ea typeface="Arial"/>
                <a:cs typeface="Arial"/>
              </a:rPr>
              <a:t>「</a:t>
            </a:r>
            <a:r>
              <a:rPr lang="en-US" altLang="zh-CN" sz="800" spc="-100" dirty="0">
                <a:solidFill>
                  <a:srgbClr val="000000"/>
                </a:solidFill>
                <a:latin typeface="Arial"/>
                <a:ea typeface="Arial"/>
                <a:cs typeface="Arial"/>
              </a:rPr>
              <a:t> </a:t>
            </a:r>
            <a:r>
              <a:rPr lang="en-US" altLang="zh-CN" sz="800" spc="-60" dirty="0">
                <a:solidFill>
                  <a:srgbClr val="000000"/>
                </a:solidFill>
                <a:latin typeface="Arial"/>
                <a:ea typeface="Arial"/>
                <a:cs typeface="Arial"/>
              </a:rPr>
              <a:t>そ</a:t>
            </a:r>
            <a:r>
              <a:rPr lang="en-US" altLang="zh-CN" sz="800" spc="-100" dirty="0">
                <a:solidFill>
                  <a:srgbClr val="000000"/>
                </a:solidFill>
                <a:latin typeface="Arial"/>
                <a:ea typeface="Arial"/>
                <a:cs typeface="Arial"/>
              </a:rPr>
              <a:t> </a:t>
            </a:r>
            <a:r>
              <a:rPr lang="en-US" altLang="zh-CN" sz="800" spc="-10" dirty="0">
                <a:solidFill>
                  <a:srgbClr val="000000"/>
                </a:solidFill>
                <a:latin typeface="Arial"/>
                <a:ea typeface="Arial"/>
                <a:cs typeface="Arial"/>
              </a:rPr>
              <a:t>の</a:t>
            </a:r>
            <a:r>
              <a:rPr lang="en-US" altLang="zh-CN" sz="800" spc="-100" dirty="0">
                <a:solidFill>
                  <a:srgbClr val="000000"/>
                </a:solidFill>
                <a:latin typeface="Arial"/>
                <a:ea typeface="Arial"/>
                <a:cs typeface="Arial"/>
              </a:rPr>
              <a:t> </a:t>
            </a:r>
            <a:r>
              <a:rPr lang="en-US" altLang="zh-CN" sz="800" spc="0" dirty="0">
                <a:solidFill>
                  <a:srgbClr val="000000"/>
                </a:solidFill>
                <a:latin typeface="Arial"/>
                <a:ea typeface="Arial"/>
                <a:cs typeface="Arial"/>
              </a:rPr>
              <a:t>他</a:t>
            </a:r>
            <a:r>
              <a:rPr lang="en-US" altLang="zh-CN" sz="800" spc="-100" dirty="0">
                <a:solidFill>
                  <a:srgbClr val="000000"/>
                </a:solidFill>
                <a:latin typeface="Arial"/>
                <a:ea typeface="Arial"/>
                <a:cs typeface="Arial"/>
              </a:rPr>
              <a:t> </a:t>
            </a:r>
            <a:r>
              <a:rPr lang="en-US" altLang="zh-CN" sz="800" spc="0" dirty="0">
                <a:solidFill>
                  <a:srgbClr val="000000"/>
                </a:solidFill>
                <a:latin typeface="Arial"/>
                <a:ea typeface="Arial"/>
                <a:cs typeface="Arial"/>
              </a:rPr>
              <a:t>申</a:t>
            </a:r>
            <a:r>
              <a:rPr lang="en-US" altLang="zh-CN" sz="800" spc="-100" dirty="0">
                <a:solidFill>
                  <a:srgbClr val="000000"/>
                </a:solidFill>
                <a:latin typeface="Arial"/>
                <a:ea typeface="Arial"/>
                <a:cs typeface="Arial"/>
              </a:rPr>
              <a:t> </a:t>
            </a:r>
            <a:r>
              <a:rPr lang="en-US" altLang="zh-CN" sz="800" spc="0" dirty="0">
                <a:solidFill>
                  <a:srgbClr val="000000"/>
                </a:solidFill>
                <a:latin typeface="Arial"/>
                <a:ea typeface="Arial"/>
                <a:cs typeface="Arial"/>
              </a:rPr>
              <a:t>請</a:t>
            </a:r>
            <a:r>
              <a:rPr lang="en-US" altLang="zh-CN" sz="800" spc="-100" dirty="0">
                <a:solidFill>
                  <a:srgbClr val="000000"/>
                </a:solidFill>
                <a:latin typeface="Arial"/>
                <a:ea typeface="Arial"/>
                <a:cs typeface="Arial"/>
              </a:rPr>
              <a:t> </a:t>
            </a:r>
            <a:r>
              <a:rPr lang="en-US" altLang="zh-CN" sz="800" spc="0" dirty="0">
                <a:solidFill>
                  <a:srgbClr val="000000"/>
                </a:solidFill>
                <a:latin typeface="Arial"/>
                <a:ea typeface="Arial"/>
                <a:cs typeface="Arial"/>
              </a:rPr>
              <a:t>届</a:t>
            </a:r>
            <a:r>
              <a:rPr lang="en-US" altLang="zh-CN" sz="800" spc="-110" dirty="0">
                <a:solidFill>
                  <a:srgbClr val="000000"/>
                </a:solidFill>
                <a:latin typeface="Arial"/>
                <a:ea typeface="Arial"/>
                <a:cs typeface="Arial"/>
              </a:rPr>
              <a:t> </a:t>
            </a:r>
            <a:r>
              <a:rPr lang="en-US" altLang="zh-CN" sz="800" spc="0" dirty="0">
                <a:solidFill>
                  <a:srgbClr val="000000"/>
                </a:solidFill>
                <a:latin typeface="Arial"/>
                <a:ea typeface="Arial"/>
                <a:cs typeface="Arial"/>
              </a:rPr>
              <a:t>出</a:t>
            </a:r>
            <a:r>
              <a:rPr lang="en-US" altLang="zh-CN" sz="800" spc="-100" dirty="0">
                <a:solidFill>
                  <a:srgbClr val="000000"/>
                </a:solidFill>
                <a:latin typeface="Arial"/>
                <a:ea typeface="Arial"/>
                <a:cs typeface="Arial"/>
              </a:rPr>
              <a:t> </a:t>
            </a:r>
            <a:r>
              <a:rPr lang="en-US" altLang="zh-CN" sz="800" spc="-400" dirty="0">
                <a:solidFill>
                  <a:srgbClr val="000000"/>
                </a:solidFill>
                <a:latin typeface="Arial"/>
                <a:ea typeface="Arial"/>
                <a:cs typeface="Arial"/>
              </a:rPr>
              <a:t>」</a:t>
            </a:r>
            <a:r>
              <a:rPr lang="en-US" altLang="zh-CN" sz="800" spc="-110" dirty="0">
                <a:solidFill>
                  <a:srgbClr val="000000"/>
                </a:solidFill>
                <a:latin typeface="Arial"/>
                <a:ea typeface="Arial"/>
                <a:cs typeface="Arial"/>
              </a:rPr>
              <a:t> </a:t>
            </a:r>
            <a:r>
              <a:rPr lang="en-US" altLang="zh-CN" sz="800" spc="-20" dirty="0">
                <a:solidFill>
                  <a:srgbClr val="000000"/>
                </a:solidFill>
                <a:latin typeface="Arial"/>
                <a:ea typeface="Arial"/>
                <a:cs typeface="Arial"/>
              </a:rPr>
              <a:t>は</a:t>
            </a:r>
            <a:r>
              <a:rPr lang="en-US" altLang="zh-CN" sz="800" spc="-110" dirty="0">
                <a:solidFill>
                  <a:srgbClr val="000000"/>
                </a:solidFill>
                <a:latin typeface="Arial"/>
                <a:ea typeface="Arial"/>
                <a:cs typeface="Arial"/>
              </a:rPr>
              <a:t> </a:t>
            </a:r>
            <a:r>
              <a:rPr lang="en-US" altLang="zh-CN" sz="800" spc="-320" dirty="0">
                <a:solidFill>
                  <a:srgbClr val="000000"/>
                </a:solidFill>
                <a:latin typeface="Arial"/>
                <a:ea typeface="Arial"/>
                <a:cs typeface="Arial"/>
              </a:rPr>
              <a:t>、</a:t>
            </a:r>
            <a:r>
              <a:rPr lang="en-US" altLang="zh-CN" sz="800" spc="-110" dirty="0">
                <a:solidFill>
                  <a:srgbClr val="000000"/>
                </a:solidFill>
                <a:latin typeface="Arial"/>
                <a:ea typeface="Arial"/>
                <a:cs typeface="Arial"/>
              </a:rPr>
              <a:t> </a:t>
            </a:r>
            <a:r>
              <a:rPr lang="en-US" altLang="zh-CN" sz="800" spc="0" dirty="0">
                <a:solidFill>
                  <a:srgbClr val="000000"/>
                </a:solidFill>
                <a:latin typeface="Arial"/>
                <a:ea typeface="Arial"/>
                <a:cs typeface="Arial"/>
              </a:rPr>
              <a:t>再</a:t>
            </a:r>
            <a:r>
              <a:rPr lang="en-US" altLang="zh-CN" sz="800" spc="-100" dirty="0">
                <a:solidFill>
                  <a:srgbClr val="000000"/>
                </a:solidFill>
                <a:latin typeface="Arial"/>
                <a:ea typeface="Arial"/>
                <a:cs typeface="Arial"/>
              </a:rPr>
              <a:t> </a:t>
            </a:r>
            <a:r>
              <a:rPr lang="en-US" altLang="zh-CN" sz="800" spc="0" dirty="0">
                <a:solidFill>
                  <a:srgbClr val="000000"/>
                </a:solidFill>
                <a:latin typeface="Arial"/>
                <a:ea typeface="Arial"/>
                <a:cs typeface="Arial"/>
              </a:rPr>
              <a:t>開</a:t>
            </a:r>
            <a:r>
              <a:rPr lang="en-US" altLang="zh-CN" sz="800" spc="-100" dirty="0">
                <a:solidFill>
                  <a:srgbClr val="000000"/>
                </a:solidFill>
                <a:latin typeface="Arial"/>
                <a:ea typeface="Arial"/>
                <a:cs typeface="Arial"/>
              </a:rPr>
              <a:t> </a:t>
            </a:r>
            <a:r>
              <a:rPr lang="en-US" altLang="zh-CN" sz="800" spc="0" dirty="0">
                <a:solidFill>
                  <a:srgbClr val="000000"/>
                </a:solidFill>
                <a:latin typeface="Arial"/>
                <a:ea typeface="Arial"/>
                <a:cs typeface="Arial"/>
              </a:rPr>
              <a:t>届</a:t>
            </a:r>
            <a:r>
              <a:rPr lang="en-US" altLang="zh-CN" sz="800" spc="-110" dirty="0">
                <a:solidFill>
                  <a:srgbClr val="000000"/>
                </a:solidFill>
                <a:latin typeface="Arial"/>
                <a:ea typeface="Arial"/>
                <a:cs typeface="Arial"/>
              </a:rPr>
              <a:t> </a:t>
            </a:r>
            <a:r>
              <a:rPr lang="en-US" altLang="zh-CN" sz="800" spc="0" dirty="0">
                <a:solidFill>
                  <a:srgbClr val="000000"/>
                </a:solidFill>
                <a:latin typeface="Arial"/>
                <a:ea typeface="Arial"/>
                <a:cs typeface="Arial"/>
              </a:rPr>
              <a:t>出</a:t>
            </a:r>
            <a:r>
              <a:rPr lang="en-US" altLang="zh-CN" sz="800" spc="-100" dirty="0">
                <a:solidFill>
                  <a:srgbClr val="000000"/>
                </a:solidFill>
                <a:latin typeface="Arial"/>
                <a:ea typeface="Arial"/>
                <a:cs typeface="Arial"/>
              </a:rPr>
              <a:t> </a:t>
            </a:r>
            <a:r>
              <a:rPr lang="en-US" altLang="zh-CN" sz="800" spc="-320" dirty="0">
                <a:solidFill>
                  <a:srgbClr val="000000"/>
                </a:solidFill>
                <a:latin typeface="Arial"/>
                <a:ea typeface="Arial"/>
                <a:cs typeface="Arial"/>
              </a:rPr>
              <a:t>、</a:t>
            </a:r>
            <a:r>
              <a:rPr lang="en-US" altLang="zh-CN" sz="800" spc="-100" dirty="0">
                <a:solidFill>
                  <a:srgbClr val="000000"/>
                </a:solidFill>
                <a:latin typeface="Arial"/>
                <a:ea typeface="Arial"/>
                <a:cs typeface="Arial"/>
              </a:rPr>
              <a:t> </a:t>
            </a:r>
            <a:r>
              <a:rPr lang="en-US" altLang="zh-CN" sz="800" spc="0" dirty="0">
                <a:solidFill>
                  <a:srgbClr val="000000"/>
                </a:solidFill>
                <a:latin typeface="Arial"/>
                <a:ea typeface="Arial"/>
                <a:cs typeface="Arial"/>
              </a:rPr>
              <a:t>廃</a:t>
            </a:r>
            <a:r>
              <a:rPr lang="en-US" altLang="zh-CN" sz="800" spc="-110" dirty="0">
                <a:solidFill>
                  <a:srgbClr val="000000"/>
                </a:solidFill>
                <a:latin typeface="Arial"/>
                <a:ea typeface="Arial"/>
                <a:cs typeface="Arial"/>
              </a:rPr>
              <a:t> </a:t>
            </a:r>
            <a:r>
              <a:rPr lang="en-US" altLang="zh-CN" sz="800" spc="0" dirty="0">
                <a:solidFill>
                  <a:srgbClr val="000000"/>
                </a:solidFill>
                <a:latin typeface="Arial"/>
                <a:ea typeface="Arial"/>
                <a:cs typeface="Arial"/>
              </a:rPr>
              <a:t>止</a:t>
            </a:r>
            <a:r>
              <a:rPr lang="en-US" altLang="zh-CN" sz="800" spc="-100" dirty="0">
                <a:solidFill>
                  <a:srgbClr val="000000"/>
                </a:solidFill>
                <a:latin typeface="Arial"/>
                <a:ea typeface="Arial"/>
                <a:cs typeface="Arial"/>
              </a:rPr>
              <a:t> </a:t>
            </a:r>
            <a:r>
              <a:rPr lang="en-US" altLang="zh-CN" sz="800" spc="-400" dirty="0">
                <a:solidFill>
                  <a:srgbClr val="000000"/>
                </a:solidFill>
                <a:latin typeface="Arial"/>
                <a:ea typeface="Arial"/>
                <a:cs typeface="Arial"/>
              </a:rPr>
              <a:t>・</a:t>
            </a:r>
            <a:r>
              <a:rPr lang="en-US" altLang="zh-CN" sz="800" spc="-110" dirty="0">
                <a:solidFill>
                  <a:srgbClr val="000000"/>
                </a:solidFill>
                <a:latin typeface="Arial"/>
                <a:ea typeface="Arial"/>
                <a:cs typeface="Arial"/>
              </a:rPr>
              <a:t> </a:t>
            </a:r>
            <a:r>
              <a:rPr lang="en-US" altLang="zh-CN" sz="800" spc="0" dirty="0">
                <a:solidFill>
                  <a:srgbClr val="000000"/>
                </a:solidFill>
                <a:latin typeface="Arial"/>
                <a:ea typeface="Arial"/>
                <a:cs typeface="Arial"/>
              </a:rPr>
              <a:t>休</a:t>
            </a:r>
            <a:r>
              <a:rPr lang="en-US" altLang="zh-CN" sz="800" spc="-100" dirty="0">
                <a:solidFill>
                  <a:srgbClr val="000000"/>
                </a:solidFill>
                <a:latin typeface="Arial"/>
                <a:ea typeface="Arial"/>
                <a:cs typeface="Arial"/>
              </a:rPr>
              <a:t> </a:t>
            </a:r>
            <a:r>
              <a:rPr lang="en-US" altLang="zh-CN" sz="800" spc="0" dirty="0">
                <a:solidFill>
                  <a:srgbClr val="000000"/>
                </a:solidFill>
                <a:latin typeface="Arial"/>
                <a:ea typeface="Arial"/>
                <a:cs typeface="Arial"/>
              </a:rPr>
              <a:t>止</a:t>
            </a:r>
            <a:r>
              <a:rPr lang="en-US" altLang="zh-CN" sz="800" spc="-100" dirty="0">
                <a:solidFill>
                  <a:srgbClr val="000000"/>
                </a:solidFill>
                <a:latin typeface="Arial"/>
                <a:ea typeface="Arial"/>
                <a:cs typeface="Arial"/>
              </a:rPr>
              <a:t> </a:t>
            </a:r>
            <a:r>
              <a:rPr lang="en-US" altLang="zh-CN" sz="800" spc="0" dirty="0">
                <a:solidFill>
                  <a:srgbClr val="000000"/>
                </a:solidFill>
                <a:latin typeface="Arial"/>
                <a:ea typeface="Arial"/>
                <a:cs typeface="Arial"/>
              </a:rPr>
              <a:t>届</a:t>
            </a:r>
            <a:r>
              <a:rPr lang="en-US" altLang="zh-CN" sz="800" spc="-110" dirty="0">
                <a:solidFill>
                  <a:srgbClr val="000000"/>
                </a:solidFill>
                <a:latin typeface="Arial"/>
                <a:ea typeface="Arial"/>
                <a:cs typeface="Arial"/>
              </a:rPr>
              <a:t> </a:t>
            </a:r>
            <a:r>
              <a:rPr lang="en-US" altLang="zh-CN" sz="800" spc="0" dirty="0">
                <a:solidFill>
                  <a:srgbClr val="000000"/>
                </a:solidFill>
                <a:latin typeface="Arial"/>
                <a:ea typeface="Arial"/>
                <a:cs typeface="Arial"/>
              </a:rPr>
              <a:t>出</a:t>
            </a:r>
            <a:r>
              <a:rPr lang="en-US" altLang="zh-CN" sz="800" spc="-100" dirty="0">
                <a:solidFill>
                  <a:srgbClr val="000000"/>
                </a:solidFill>
                <a:latin typeface="Arial"/>
                <a:ea typeface="Arial"/>
                <a:cs typeface="Arial"/>
              </a:rPr>
              <a:t> </a:t>
            </a:r>
            <a:r>
              <a:rPr lang="en-US" altLang="zh-CN" sz="800" spc="-320" dirty="0">
                <a:solidFill>
                  <a:srgbClr val="000000"/>
                </a:solidFill>
                <a:latin typeface="Arial"/>
                <a:ea typeface="Arial"/>
                <a:cs typeface="Arial"/>
              </a:rPr>
              <a:t>、</a:t>
            </a:r>
            <a:r>
              <a:rPr lang="en-US" altLang="zh-CN" sz="800" spc="-100" dirty="0">
                <a:solidFill>
                  <a:srgbClr val="000000"/>
                </a:solidFill>
                <a:latin typeface="Arial"/>
                <a:ea typeface="Arial"/>
                <a:cs typeface="Arial"/>
              </a:rPr>
              <a:t> </a:t>
            </a:r>
            <a:r>
              <a:rPr lang="en-US" altLang="zh-CN" sz="800" spc="0" dirty="0">
                <a:solidFill>
                  <a:srgbClr val="000000"/>
                </a:solidFill>
                <a:latin typeface="Arial"/>
                <a:ea typeface="Arial"/>
                <a:cs typeface="Arial"/>
              </a:rPr>
              <a:t>指</a:t>
            </a:r>
            <a:r>
              <a:rPr lang="en-US" altLang="zh-CN" sz="800" spc="-110" dirty="0">
                <a:solidFill>
                  <a:srgbClr val="000000"/>
                </a:solidFill>
                <a:latin typeface="Arial"/>
                <a:ea typeface="Arial"/>
                <a:cs typeface="Arial"/>
              </a:rPr>
              <a:t> </a:t>
            </a:r>
            <a:r>
              <a:rPr lang="en-US" altLang="zh-CN" sz="800" spc="0" dirty="0">
                <a:solidFill>
                  <a:srgbClr val="000000"/>
                </a:solidFill>
                <a:latin typeface="Arial"/>
                <a:ea typeface="Arial"/>
                <a:cs typeface="Arial"/>
              </a:rPr>
              <a:t>定</a:t>
            </a:r>
            <a:r>
              <a:rPr lang="en-US" altLang="zh-CN" sz="800" spc="-100" dirty="0">
                <a:solidFill>
                  <a:srgbClr val="000000"/>
                </a:solidFill>
                <a:latin typeface="Arial"/>
                <a:ea typeface="Arial"/>
                <a:cs typeface="Arial"/>
              </a:rPr>
              <a:t> </a:t>
            </a:r>
            <a:r>
              <a:rPr lang="en-US" altLang="zh-CN" sz="800" spc="0" dirty="0">
                <a:solidFill>
                  <a:srgbClr val="000000"/>
                </a:solidFill>
                <a:latin typeface="Arial"/>
                <a:ea typeface="Arial"/>
                <a:cs typeface="Arial"/>
              </a:rPr>
              <a:t>辞</a:t>
            </a:r>
            <a:r>
              <a:rPr lang="en-US" altLang="zh-CN" sz="800" spc="-100" dirty="0">
                <a:solidFill>
                  <a:srgbClr val="000000"/>
                </a:solidFill>
                <a:latin typeface="Arial"/>
                <a:ea typeface="Arial"/>
                <a:cs typeface="Arial"/>
              </a:rPr>
              <a:t> </a:t>
            </a:r>
            <a:r>
              <a:rPr lang="en-US" altLang="zh-CN" sz="800" spc="0" dirty="0">
                <a:solidFill>
                  <a:srgbClr val="000000"/>
                </a:solidFill>
                <a:latin typeface="Arial"/>
                <a:ea typeface="Arial"/>
                <a:cs typeface="Arial"/>
              </a:rPr>
              <a:t>退</a:t>
            </a:r>
            <a:r>
              <a:rPr lang="en-US" altLang="zh-CN" sz="800" spc="-110" dirty="0">
                <a:solidFill>
                  <a:srgbClr val="000000"/>
                </a:solidFill>
                <a:latin typeface="Arial"/>
                <a:ea typeface="Arial"/>
                <a:cs typeface="Arial"/>
              </a:rPr>
              <a:t> </a:t>
            </a:r>
            <a:r>
              <a:rPr lang="en-US" altLang="zh-CN" sz="800" spc="0" dirty="0">
                <a:solidFill>
                  <a:srgbClr val="000000"/>
                </a:solidFill>
                <a:latin typeface="Arial"/>
                <a:ea typeface="Arial"/>
                <a:cs typeface="Arial"/>
              </a:rPr>
              <a:t>届</a:t>
            </a:r>
            <a:r>
              <a:rPr lang="en-US" altLang="zh-CN" sz="800" spc="-100" dirty="0">
                <a:solidFill>
                  <a:srgbClr val="000000"/>
                </a:solidFill>
                <a:latin typeface="Arial"/>
                <a:ea typeface="Arial"/>
                <a:cs typeface="Arial"/>
              </a:rPr>
              <a:t> </a:t>
            </a:r>
            <a:r>
              <a:rPr lang="en-US" altLang="zh-CN" sz="800" spc="0" dirty="0">
                <a:solidFill>
                  <a:srgbClr val="000000"/>
                </a:solidFill>
                <a:latin typeface="Arial"/>
                <a:ea typeface="Arial"/>
                <a:cs typeface="Arial"/>
              </a:rPr>
              <a:t>出</a:t>
            </a:r>
            <a:r>
              <a:rPr lang="en-US" altLang="zh-CN" sz="800" spc="-100" dirty="0">
                <a:solidFill>
                  <a:srgbClr val="000000"/>
                </a:solidFill>
                <a:latin typeface="Arial"/>
                <a:ea typeface="Arial"/>
                <a:cs typeface="Arial"/>
              </a:rPr>
              <a:t> </a:t>
            </a:r>
            <a:r>
              <a:rPr lang="en-US" altLang="zh-CN" sz="800" spc="-320" dirty="0">
                <a:solidFill>
                  <a:srgbClr val="000000"/>
                </a:solidFill>
                <a:latin typeface="Arial"/>
                <a:ea typeface="Arial"/>
                <a:cs typeface="Arial"/>
              </a:rPr>
              <a:t>、</a:t>
            </a:r>
            <a:r>
              <a:rPr lang="en-US" altLang="zh-CN" sz="800" spc="-110" dirty="0">
                <a:solidFill>
                  <a:srgbClr val="000000"/>
                </a:solidFill>
                <a:latin typeface="Arial"/>
                <a:ea typeface="Arial"/>
                <a:cs typeface="Arial"/>
              </a:rPr>
              <a:t> </a:t>
            </a:r>
            <a:r>
              <a:rPr lang="en-US" altLang="zh-CN" sz="800" spc="0" dirty="0">
                <a:solidFill>
                  <a:srgbClr val="000000"/>
                </a:solidFill>
                <a:latin typeface="Arial"/>
                <a:ea typeface="Arial"/>
                <a:cs typeface="Arial"/>
              </a:rPr>
              <a:t>指</a:t>
            </a:r>
            <a:r>
              <a:rPr lang="en-US" altLang="zh-CN" sz="800" spc="-100" dirty="0">
                <a:solidFill>
                  <a:srgbClr val="000000"/>
                </a:solidFill>
                <a:latin typeface="Arial"/>
                <a:ea typeface="Arial"/>
                <a:cs typeface="Arial"/>
              </a:rPr>
              <a:t> </a:t>
            </a:r>
            <a:r>
              <a:rPr lang="en-US" altLang="zh-CN" sz="800" spc="0" dirty="0">
                <a:solidFill>
                  <a:srgbClr val="000000"/>
                </a:solidFill>
                <a:latin typeface="Arial"/>
                <a:ea typeface="Arial"/>
                <a:cs typeface="Arial"/>
              </a:rPr>
              <a:t>定</a:t>
            </a:r>
            <a:r>
              <a:rPr lang="en-US" altLang="zh-CN" sz="800" spc="-100" dirty="0">
                <a:solidFill>
                  <a:srgbClr val="000000"/>
                </a:solidFill>
                <a:latin typeface="Arial"/>
                <a:ea typeface="Arial"/>
                <a:cs typeface="Arial"/>
              </a:rPr>
              <a:t> </a:t>
            </a:r>
            <a:r>
              <a:rPr lang="en-US" altLang="zh-CN" sz="800" spc="-30" dirty="0">
                <a:solidFill>
                  <a:srgbClr val="000000"/>
                </a:solidFill>
                <a:latin typeface="Arial"/>
                <a:ea typeface="Arial"/>
                <a:cs typeface="Arial"/>
              </a:rPr>
              <a:t>を</a:t>
            </a:r>
            <a:r>
              <a:rPr lang="en-US" altLang="zh-CN" sz="800" spc="-110" dirty="0">
                <a:solidFill>
                  <a:srgbClr val="000000"/>
                </a:solidFill>
                <a:latin typeface="Arial"/>
                <a:ea typeface="Arial"/>
                <a:cs typeface="Arial"/>
              </a:rPr>
              <a:t> </a:t>
            </a:r>
            <a:r>
              <a:rPr lang="en-US" altLang="zh-CN" sz="800" spc="0" dirty="0">
                <a:solidFill>
                  <a:srgbClr val="000000"/>
                </a:solidFill>
                <a:latin typeface="Arial"/>
                <a:ea typeface="Arial"/>
                <a:cs typeface="Arial"/>
              </a:rPr>
              <a:t>不</a:t>
            </a:r>
            <a:r>
              <a:rPr lang="en-US" altLang="zh-CN" sz="800" spc="-100" dirty="0">
                <a:solidFill>
                  <a:srgbClr val="000000"/>
                </a:solidFill>
                <a:latin typeface="Arial"/>
                <a:ea typeface="Arial"/>
                <a:cs typeface="Arial"/>
              </a:rPr>
              <a:t> </a:t>
            </a:r>
            <a:r>
              <a:rPr lang="en-US" altLang="zh-CN" sz="800" spc="0" dirty="0">
                <a:solidFill>
                  <a:srgbClr val="000000"/>
                </a:solidFill>
                <a:latin typeface="Arial"/>
                <a:ea typeface="Arial"/>
                <a:cs typeface="Arial"/>
              </a:rPr>
              <a:t>要</a:t>
            </a:r>
            <a:r>
              <a:rPr lang="en-US" altLang="zh-CN" sz="800" spc="-110" dirty="0">
                <a:solidFill>
                  <a:srgbClr val="000000"/>
                </a:solidFill>
                <a:latin typeface="Arial"/>
                <a:ea typeface="Arial"/>
                <a:cs typeface="Arial"/>
              </a:rPr>
              <a:t> </a:t>
            </a:r>
            <a:r>
              <a:rPr lang="en-US" altLang="zh-CN" sz="800" spc="-60" dirty="0">
                <a:solidFill>
                  <a:srgbClr val="000000"/>
                </a:solidFill>
                <a:latin typeface="Arial"/>
                <a:ea typeface="Arial"/>
                <a:cs typeface="Arial"/>
              </a:rPr>
              <a:t>と</a:t>
            </a:r>
            <a:r>
              <a:rPr lang="en-US" altLang="zh-CN" sz="800" spc="-100" dirty="0">
                <a:solidFill>
                  <a:srgbClr val="000000"/>
                </a:solidFill>
                <a:latin typeface="Arial"/>
                <a:ea typeface="Arial"/>
                <a:cs typeface="Arial"/>
              </a:rPr>
              <a:t> </a:t>
            </a:r>
            <a:r>
              <a:rPr lang="en-US" altLang="zh-CN" sz="800" spc="-50" dirty="0">
                <a:solidFill>
                  <a:srgbClr val="000000"/>
                </a:solidFill>
                <a:latin typeface="Arial"/>
                <a:ea typeface="Arial"/>
                <a:cs typeface="Arial"/>
              </a:rPr>
              <a:t>す</a:t>
            </a:r>
            <a:r>
              <a:rPr lang="en-US" altLang="zh-CN" sz="800" spc="-100" dirty="0">
                <a:solidFill>
                  <a:srgbClr val="000000"/>
                </a:solidFill>
                <a:latin typeface="Arial"/>
                <a:ea typeface="Arial"/>
                <a:cs typeface="Arial"/>
              </a:rPr>
              <a:t> </a:t>
            </a:r>
            <a:r>
              <a:rPr lang="en-US" altLang="zh-CN" sz="800" spc="-50" dirty="0">
                <a:solidFill>
                  <a:srgbClr val="000000"/>
                </a:solidFill>
                <a:latin typeface="Arial"/>
                <a:ea typeface="Arial"/>
                <a:cs typeface="Arial"/>
              </a:rPr>
              <a:t>る</a:t>
            </a:r>
            <a:r>
              <a:rPr lang="en-US" altLang="zh-CN" sz="800" spc="-110" dirty="0">
                <a:solidFill>
                  <a:srgbClr val="000000"/>
                </a:solidFill>
                <a:latin typeface="Arial"/>
                <a:ea typeface="Arial"/>
                <a:cs typeface="Arial"/>
              </a:rPr>
              <a:t> </a:t>
            </a:r>
            <a:r>
              <a:rPr lang="en-US" altLang="zh-CN" sz="800" spc="0" dirty="0">
                <a:solidFill>
                  <a:srgbClr val="000000"/>
                </a:solidFill>
                <a:latin typeface="Arial"/>
                <a:ea typeface="Arial"/>
                <a:cs typeface="Arial"/>
              </a:rPr>
              <a:t>旨</a:t>
            </a:r>
            <a:r>
              <a:rPr lang="en-US" altLang="zh-CN" sz="800" spc="-100" dirty="0">
                <a:solidFill>
                  <a:srgbClr val="000000"/>
                </a:solidFill>
                <a:latin typeface="Arial"/>
                <a:ea typeface="Arial"/>
                <a:cs typeface="Arial"/>
              </a:rPr>
              <a:t> </a:t>
            </a:r>
            <a:r>
              <a:rPr lang="en-US" altLang="zh-CN" sz="800" spc="-20" dirty="0">
                <a:solidFill>
                  <a:srgbClr val="000000"/>
                </a:solidFill>
                <a:latin typeface="Arial"/>
                <a:ea typeface="Arial"/>
                <a:cs typeface="Arial"/>
              </a:rPr>
              <a:t>の</a:t>
            </a:r>
            <a:r>
              <a:rPr lang="en-US" altLang="zh-CN" sz="800" spc="-110" dirty="0">
                <a:solidFill>
                  <a:srgbClr val="000000"/>
                </a:solidFill>
                <a:latin typeface="Arial"/>
                <a:ea typeface="Arial"/>
                <a:cs typeface="Arial"/>
              </a:rPr>
              <a:t> </a:t>
            </a:r>
            <a:r>
              <a:rPr lang="en-US" altLang="zh-CN" sz="800" spc="0" dirty="0">
                <a:solidFill>
                  <a:srgbClr val="000000"/>
                </a:solidFill>
                <a:latin typeface="Arial"/>
                <a:ea typeface="Arial"/>
                <a:cs typeface="Arial"/>
              </a:rPr>
              <a:t>届</a:t>
            </a:r>
            <a:r>
              <a:rPr lang="en-US" altLang="zh-CN" sz="800" spc="-100" dirty="0">
                <a:solidFill>
                  <a:srgbClr val="000000"/>
                </a:solidFill>
                <a:latin typeface="Arial"/>
                <a:ea typeface="Arial"/>
                <a:cs typeface="Arial"/>
              </a:rPr>
              <a:t> </a:t>
            </a:r>
            <a:r>
              <a:rPr lang="en-US" altLang="zh-CN" sz="800" spc="0" dirty="0">
                <a:solidFill>
                  <a:srgbClr val="000000"/>
                </a:solidFill>
                <a:latin typeface="Arial"/>
                <a:ea typeface="Arial"/>
                <a:cs typeface="Arial"/>
              </a:rPr>
              <a:t>出</a:t>
            </a:r>
            <a:r>
              <a:rPr lang="en-US" altLang="zh-CN" sz="800" spc="-100" dirty="0">
                <a:solidFill>
                  <a:srgbClr val="000000"/>
                </a:solidFill>
                <a:latin typeface="Arial"/>
                <a:ea typeface="Arial"/>
                <a:cs typeface="Arial"/>
              </a:rPr>
              <a:t> </a:t>
            </a:r>
            <a:r>
              <a:rPr lang="en-US" altLang="zh-CN" sz="800" spc="0" dirty="0">
                <a:solidFill>
                  <a:srgbClr val="000000"/>
                </a:solidFill>
                <a:latin typeface="Arial"/>
                <a:ea typeface="Arial"/>
                <a:cs typeface="Arial"/>
              </a:rPr>
              <a:t>等</a:t>
            </a:r>
            <a:r>
              <a:rPr lang="en-US" altLang="zh-CN" sz="800" spc="-110" dirty="0">
                <a:solidFill>
                  <a:srgbClr val="000000"/>
                </a:solidFill>
                <a:latin typeface="Arial"/>
                <a:ea typeface="Arial"/>
                <a:cs typeface="Arial"/>
              </a:rPr>
              <a:t> </a:t>
            </a:r>
            <a:r>
              <a:rPr lang="en-US" altLang="zh-CN" sz="800" spc="-30" dirty="0">
                <a:solidFill>
                  <a:srgbClr val="000000"/>
                </a:solidFill>
                <a:latin typeface="Arial"/>
                <a:ea typeface="Arial"/>
                <a:cs typeface="Arial"/>
              </a:rPr>
              <a:t>を</a:t>
            </a:r>
            <a:r>
              <a:rPr lang="en-US" altLang="zh-CN" sz="800" spc="-100" dirty="0">
                <a:solidFill>
                  <a:srgbClr val="000000"/>
                </a:solidFill>
                <a:latin typeface="Arial"/>
                <a:ea typeface="Arial"/>
                <a:cs typeface="Arial"/>
              </a:rPr>
              <a:t> </a:t>
            </a:r>
            <a:r>
              <a:rPr lang="en-US" altLang="zh-CN" sz="800" spc="0" dirty="0">
                <a:solidFill>
                  <a:srgbClr val="000000"/>
                </a:solidFill>
                <a:latin typeface="Arial"/>
                <a:ea typeface="Arial"/>
                <a:cs typeface="Arial"/>
              </a:rPr>
              <a:t>含</a:t>
            </a:r>
            <a:r>
              <a:rPr lang="en-US" altLang="zh-CN" sz="800" spc="-100" dirty="0">
                <a:solidFill>
                  <a:srgbClr val="000000"/>
                </a:solidFill>
                <a:latin typeface="Arial"/>
                <a:ea typeface="Arial"/>
                <a:cs typeface="Arial"/>
              </a:rPr>
              <a:t> </a:t>
            </a:r>
            <a:r>
              <a:rPr lang="en-US" altLang="zh-CN" sz="800" spc="-30" dirty="0">
                <a:solidFill>
                  <a:srgbClr val="000000"/>
                </a:solidFill>
                <a:latin typeface="Arial"/>
                <a:ea typeface="Arial"/>
                <a:cs typeface="Arial"/>
              </a:rPr>
              <a:t>み</a:t>
            </a:r>
            <a:r>
              <a:rPr lang="en-US" altLang="zh-CN" sz="800" spc="-110" dirty="0">
                <a:solidFill>
                  <a:srgbClr val="000000"/>
                </a:solidFill>
                <a:latin typeface="Arial"/>
                <a:ea typeface="Arial"/>
                <a:cs typeface="Arial"/>
              </a:rPr>
              <a:t> </a:t>
            </a:r>
            <a:r>
              <a:rPr lang="en-US" altLang="zh-CN" sz="800" spc="-60" dirty="0">
                <a:solidFill>
                  <a:srgbClr val="000000"/>
                </a:solidFill>
                <a:latin typeface="Arial"/>
                <a:ea typeface="Arial"/>
                <a:cs typeface="Arial"/>
              </a:rPr>
              <a:t>ま</a:t>
            </a:r>
            <a:r>
              <a:rPr lang="en-US" altLang="zh-CN" sz="800" spc="-100" dirty="0">
                <a:solidFill>
                  <a:srgbClr val="000000"/>
                </a:solidFill>
                <a:latin typeface="Arial"/>
                <a:ea typeface="Arial"/>
                <a:cs typeface="Arial"/>
              </a:rPr>
              <a:t> </a:t>
            </a:r>
            <a:r>
              <a:rPr lang="en-US" altLang="zh-CN" sz="800" spc="-50" dirty="0">
                <a:solidFill>
                  <a:srgbClr val="000000"/>
                </a:solidFill>
                <a:latin typeface="Arial"/>
                <a:ea typeface="Arial"/>
                <a:cs typeface="Arial"/>
              </a:rPr>
              <a:t>す</a:t>
            </a:r>
            <a:r>
              <a:rPr lang="en-US" altLang="zh-CN" sz="800" spc="-110" dirty="0">
                <a:solidFill>
                  <a:srgbClr val="000000"/>
                </a:solidFill>
                <a:latin typeface="Arial"/>
                <a:ea typeface="Arial"/>
                <a:cs typeface="Arial"/>
              </a:rPr>
              <a:t> </a:t>
            </a:r>
            <a:r>
              <a:rPr lang="en-US" altLang="zh-CN" sz="800" spc="-320" dirty="0">
                <a:solidFill>
                  <a:srgbClr val="000000"/>
                </a:solidFill>
                <a:latin typeface="Arial"/>
                <a:ea typeface="Arial"/>
                <a:cs typeface="Arial"/>
              </a:rPr>
              <a:t>。</a:t>
            </a:r>
            <a:endParaRPr lang="en-US" altLang="zh-CN" sz="800">
              <a:latin typeface="Arial"/>
              <a:ea typeface="Arial"/>
              <a:cs typeface="Arial"/>
            </a:endParaRPr>
          </a:p>
        </p:txBody>
      </p:sp>
      <p:sp>
        <p:nvSpPr>
          <p:cNvPr id="1131" name="Text Box196"/>
          <p:cNvSpPr txBox="1"/>
          <p:nvPr/>
        </p:nvSpPr>
        <p:spPr>
          <a:xfrm>
            <a:off x="5307013" y="7287536"/>
            <a:ext cx="115694" cy="102121"/>
          </a:xfrm>
          <a:prstGeom prst="rect">
            <a:avLst/>
          </a:prstGeom>
        </p:spPr>
        <p:txBody>
          <a:bodyPr wrap="square" lIns="0" tIns="0" rIns="0" bIns="45689" rtlCol="0">
            <a:spAutoFit/>
          </a:bodyPr>
          <a:lstStyle/>
          <a:p>
            <a:pPr algn="l" rtl="0">
              <a:lnSpc>
                <a:spcPts val="804"/>
              </a:lnSpc>
            </a:pPr>
            <a:r>
              <a:rPr lang="en-US" altLang="zh-CN" sz="800" spc="170" dirty="0">
                <a:solidFill>
                  <a:srgbClr val="595757"/>
                </a:solidFill>
                <a:latin typeface="Arial"/>
                <a:ea typeface="Arial"/>
                <a:cs typeface="Arial"/>
              </a:rPr>
              <a:t>7</a:t>
            </a:r>
            <a:endParaRPr lang="en-US" altLang="zh-CN" sz="800">
              <a:latin typeface="Arial"/>
              <a:ea typeface="Arial"/>
              <a:cs typeface="Arial"/>
            </a:endParaRPr>
          </a:p>
        </p:txBody>
      </p:sp>
      <p:sp>
        <p:nvSpPr>
          <p:cNvPr id="1132" name="四角形 76"/>
          <p:cNvSpPr>
            <a:spLocks noGrp="1"/>
          </p:cNvSpPr>
          <p:nvPr>
            <p:ph type="title" idx="1" hasCustomPrompt="1"/>
          </p:nvPr>
        </p:nvSpPr>
        <p:spPr>
          <a:xfrm>
            <a:off x="292824" y="128976"/>
            <a:ext cx="9946925" cy="711707"/>
          </a:xfrm>
          <a:prstGeom prst="rect">
            <a:avLst/>
          </a:prstGeom>
        </p:spPr>
        <p:txBody>
          <a:bodyPr/>
          <a:p>
            <a:r>
              <a:rPr kumimoji="1" lang="ja-JP" altLang="en-US">
                <a:latin typeface="BIZ UDPゴシック"/>
                <a:ea typeface="BIZ UDPゴシック"/>
              </a:rPr>
              <a:t>Ⅰ．</a:t>
            </a:r>
            <a:r>
              <a:rPr lang="en-US" altLang="zh-CN" b="1" spc="-260" dirty="0">
                <a:solidFill>
                  <a:schemeClr val="tx1"/>
                </a:solidFill>
                <a:latin typeface="BIZ UDPゴシック"/>
                <a:ea typeface="BIZ UDPゴシック"/>
                <a:cs typeface="Bahnschrift SemiLight"/>
              </a:rPr>
              <a:t>電</a:t>
            </a:r>
            <a:r>
              <a:rPr lang="en-US" altLang="zh-CN" b="1" spc="-360" dirty="0">
                <a:solidFill>
                  <a:schemeClr val="tx1"/>
                </a:solidFill>
                <a:latin typeface="BIZ UDPゴシック"/>
                <a:ea typeface="BIZ UDPゴシック"/>
                <a:cs typeface="Bahnschrift SemiLight"/>
              </a:rPr>
              <a:t> </a:t>
            </a:r>
            <a:r>
              <a:rPr lang="en-US" altLang="zh-CN" b="1" spc="-260" dirty="0">
                <a:solidFill>
                  <a:schemeClr val="tx1"/>
                </a:solidFill>
                <a:latin typeface="BIZ UDPゴシック"/>
                <a:ea typeface="BIZ UDPゴシック"/>
                <a:cs typeface="Bahnschrift SemiLight"/>
              </a:rPr>
              <a:t>子</a:t>
            </a:r>
            <a:r>
              <a:rPr lang="en-US" altLang="zh-CN" b="1" spc="-360" dirty="0">
                <a:solidFill>
                  <a:schemeClr val="tx1"/>
                </a:solidFill>
                <a:latin typeface="BIZ UDPゴシック"/>
                <a:ea typeface="BIZ UDPゴシック"/>
                <a:cs typeface="Bahnschrift SemiLight"/>
              </a:rPr>
              <a:t> </a:t>
            </a:r>
            <a:r>
              <a:rPr lang="en-US" altLang="zh-CN" b="1" spc="-260" dirty="0">
                <a:solidFill>
                  <a:schemeClr val="tx1"/>
                </a:solidFill>
                <a:latin typeface="BIZ UDPゴシック"/>
                <a:ea typeface="BIZ UDPゴシック"/>
                <a:cs typeface="Bahnschrift SemiLight"/>
              </a:rPr>
              <a:t>申</a:t>
            </a:r>
            <a:r>
              <a:rPr lang="en-US" altLang="zh-CN" b="1" spc="-360" dirty="0">
                <a:solidFill>
                  <a:schemeClr val="tx1"/>
                </a:solidFill>
                <a:latin typeface="BIZ UDPゴシック"/>
                <a:ea typeface="BIZ UDPゴシック"/>
                <a:cs typeface="Bahnschrift SemiLight"/>
              </a:rPr>
              <a:t> </a:t>
            </a:r>
            <a:r>
              <a:rPr lang="en-US" altLang="zh-CN" b="1" spc="-260" dirty="0">
                <a:solidFill>
                  <a:schemeClr val="tx1"/>
                </a:solidFill>
                <a:latin typeface="BIZ UDPゴシック"/>
                <a:ea typeface="BIZ UDPゴシック"/>
                <a:cs typeface="Bahnschrift SemiLight"/>
              </a:rPr>
              <a:t>請</a:t>
            </a:r>
            <a:r>
              <a:rPr lang="en-US" altLang="zh-CN" b="1" spc="-360" dirty="0">
                <a:solidFill>
                  <a:schemeClr val="tx1"/>
                </a:solidFill>
                <a:latin typeface="BIZ UDPゴシック"/>
                <a:ea typeface="BIZ UDPゴシック"/>
                <a:cs typeface="Bahnschrift SemiLight"/>
              </a:rPr>
              <a:t> </a:t>
            </a:r>
            <a:r>
              <a:rPr lang="en-US" altLang="zh-CN" b="1" spc="-260" dirty="0">
                <a:solidFill>
                  <a:schemeClr val="tx1"/>
                </a:solidFill>
                <a:latin typeface="BIZ UDPゴシック"/>
                <a:ea typeface="BIZ UDPゴシック"/>
                <a:cs typeface="Bahnschrift SemiLight"/>
              </a:rPr>
              <a:t>届</a:t>
            </a:r>
            <a:r>
              <a:rPr lang="en-US" altLang="zh-CN" b="1" spc="-360" dirty="0">
                <a:solidFill>
                  <a:schemeClr val="tx1"/>
                </a:solidFill>
                <a:latin typeface="BIZ UDPゴシック"/>
                <a:ea typeface="BIZ UDPゴシック"/>
                <a:cs typeface="Bahnschrift SemiLight"/>
              </a:rPr>
              <a:t> </a:t>
            </a:r>
            <a:r>
              <a:rPr lang="en-US" altLang="zh-CN" b="1" spc="-260" dirty="0">
                <a:solidFill>
                  <a:schemeClr val="tx1"/>
                </a:solidFill>
                <a:latin typeface="BIZ UDPゴシック"/>
                <a:ea typeface="BIZ UDPゴシック"/>
                <a:cs typeface="Bahnschrift SemiLight"/>
              </a:rPr>
              <a:t>出</a:t>
            </a:r>
            <a:r>
              <a:rPr lang="en-US" altLang="zh-CN" b="1" spc="-360" dirty="0">
                <a:solidFill>
                  <a:schemeClr val="tx1"/>
                </a:solidFill>
                <a:latin typeface="BIZ UDPゴシック"/>
                <a:ea typeface="BIZ UDPゴシック"/>
                <a:cs typeface="Bahnschrift SemiLight"/>
              </a:rPr>
              <a:t> </a:t>
            </a:r>
            <a:r>
              <a:rPr lang="en-US" altLang="zh-CN" b="1" spc="-550" dirty="0">
                <a:solidFill>
                  <a:schemeClr val="tx1"/>
                </a:solidFill>
                <a:latin typeface="BIZ UDPゴシック"/>
                <a:ea typeface="BIZ UDPゴシック"/>
                <a:cs typeface="Bahnschrift SemiLight"/>
              </a:rPr>
              <a:t>シ</a:t>
            </a:r>
            <a:r>
              <a:rPr lang="en-US" altLang="zh-CN" b="1" spc="-360" dirty="0">
                <a:solidFill>
                  <a:schemeClr val="tx1"/>
                </a:solidFill>
                <a:latin typeface="BIZ UDPゴシック"/>
                <a:ea typeface="BIZ UDPゴシック"/>
                <a:cs typeface="Bahnschrift SemiLight"/>
              </a:rPr>
              <a:t> </a:t>
            </a:r>
            <a:r>
              <a:rPr lang="en-US" altLang="zh-CN" b="1" spc="-460" dirty="0">
                <a:solidFill>
                  <a:schemeClr val="tx1"/>
                </a:solidFill>
                <a:latin typeface="BIZ UDPゴシック"/>
                <a:ea typeface="BIZ UDPゴシック"/>
                <a:cs typeface="Bahnschrift SemiLight"/>
              </a:rPr>
              <a:t>ス</a:t>
            </a:r>
            <a:r>
              <a:rPr lang="en-US" altLang="zh-CN" b="1" spc="-360" dirty="0">
                <a:solidFill>
                  <a:schemeClr val="tx1"/>
                </a:solidFill>
                <a:latin typeface="BIZ UDPゴシック"/>
                <a:ea typeface="BIZ UDPゴシック"/>
                <a:cs typeface="Bahnschrift SemiLight"/>
              </a:rPr>
              <a:t> </a:t>
            </a:r>
            <a:r>
              <a:rPr lang="en-US" altLang="zh-CN" b="1" spc="-430" dirty="0">
                <a:solidFill>
                  <a:schemeClr val="tx1"/>
                </a:solidFill>
                <a:latin typeface="BIZ UDPゴシック"/>
                <a:ea typeface="BIZ UDPゴシック"/>
                <a:cs typeface="Bahnschrift SemiLight"/>
              </a:rPr>
              <a:t>テ</a:t>
            </a:r>
            <a:r>
              <a:rPr lang="en-US" altLang="zh-CN" b="1" spc="-360" dirty="0">
                <a:solidFill>
                  <a:schemeClr val="tx1"/>
                </a:solidFill>
                <a:latin typeface="BIZ UDPゴシック"/>
                <a:ea typeface="BIZ UDPゴシック"/>
                <a:cs typeface="Bahnschrift SemiLight"/>
              </a:rPr>
              <a:t> </a:t>
            </a:r>
            <a:r>
              <a:rPr lang="en-US" altLang="zh-CN" b="1" spc="-530" dirty="0">
                <a:solidFill>
                  <a:schemeClr val="tx1"/>
                </a:solidFill>
                <a:latin typeface="BIZ UDPゴシック"/>
                <a:ea typeface="BIZ UDPゴシック"/>
                <a:cs typeface="Bahnschrift SemiLight"/>
              </a:rPr>
              <a:t>ム</a:t>
            </a:r>
            <a:r>
              <a:rPr lang="en-US" altLang="zh-CN" b="1" spc="-360" dirty="0">
                <a:solidFill>
                  <a:schemeClr val="tx1"/>
                </a:solidFill>
                <a:latin typeface="BIZ UDPゴシック"/>
                <a:ea typeface="BIZ UDPゴシック"/>
                <a:cs typeface="Bahnschrift SemiLight"/>
              </a:rPr>
              <a:t> </a:t>
            </a:r>
            <a:r>
              <a:rPr lang="en-US" altLang="zh-CN" b="1" spc="-350" dirty="0">
                <a:solidFill>
                  <a:schemeClr val="tx1"/>
                </a:solidFill>
                <a:latin typeface="BIZ UDPゴシック"/>
                <a:ea typeface="BIZ UDPゴシック"/>
                <a:cs typeface="Bahnschrift SemiLight"/>
              </a:rPr>
              <a:t>に</a:t>
            </a:r>
            <a:r>
              <a:rPr lang="en-US" altLang="zh-CN" b="1" spc="-360" dirty="0">
                <a:solidFill>
                  <a:schemeClr val="tx1"/>
                </a:solidFill>
                <a:latin typeface="BIZ UDPゴシック"/>
                <a:ea typeface="BIZ UDPゴシック"/>
                <a:cs typeface="Bahnschrift SemiLight"/>
              </a:rPr>
              <a:t> </a:t>
            </a:r>
            <a:r>
              <a:rPr lang="en-US" altLang="zh-CN" b="1" spc="-370" dirty="0">
                <a:solidFill>
                  <a:schemeClr val="tx1"/>
                </a:solidFill>
                <a:latin typeface="BIZ UDPゴシック"/>
                <a:ea typeface="BIZ UDPゴシック"/>
                <a:cs typeface="Bahnschrift SemiLight"/>
              </a:rPr>
              <a:t>よ</a:t>
            </a:r>
            <a:r>
              <a:rPr lang="en-US" altLang="zh-CN" b="1" spc="-360" dirty="0">
                <a:solidFill>
                  <a:schemeClr val="tx1"/>
                </a:solidFill>
                <a:latin typeface="BIZ UDPゴシック"/>
                <a:ea typeface="BIZ UDPゴシック"/>
                <a:cs typeface="Bahnschrift SemiLight"/>
              </a:rPr>
              <a:t> </a:t>
            </a:r>
            <a:r>
              <a:rPr lang="en-US" altLang="zh-CN" b="1" spc="-370" dirty="0">
                <a:solidFill>
                  <a:schemeClr val="tx1"/>
                </a:solidFill>
                <a:latin typeface="BIZ UDPゴシック"/>
                <a:ea typeface="BIZ UDPゴシック"/>
                <a:cs typeface="Bahnschrift SemiLight"/>
              </a:rPr>
              <a:t>る</a:t>
            </a:r>
            <a:r>
              <a:rPr lang="en-US" altLang="zh-CN" b="1" spc="-360" dirty="0">
                <a:solidFill>
                  <a:schemeClr val="tx1"/>
                </a:solidFill>
                <a:latin typeface="BIZ UDPゴシック"/>
                <a:ea typeface="BIZ UDPゴシック"/>
                <a:cs typeface="Bahnschrift SemiLight"/>
              </a:rPr>
              <a:t> </a:t>
            </a:r>
            <a:r>
              <a:rPr lang="en-US" altLang="zh-CN" b="1" spc="-260" dirty="0">
                <a:solidFill>
                  <a:schemeClr val="tx1"/>
                </a:solidFill>
                <a:latin typeface="BIZ UDPゴシック"/>
                <a:ea typeface="BIZ UDPゴシック"/>
                <a:cs typeface="Bahnschrift SemiLight"/>
              </a:rPr>
              <a:t>申</a:t>
            </a:r>
            <a:r>
              <a:rPr lang="en-US" altLang="zh-CN" b="1" spc="-360" dirty="0">
                <a:solidFill>
                  <a:schemeClr val="tx1"/>
                </a:solidFill>
                <a:latin typeface="BIZ UDPゴシック"/>
                <a:ea typeface="BIZ UDPゴシック"/>
                <a:cs typeface="Bahnschrift SemiLight"/>
              </a:rPr>
              <a:t> </a:t>
            </a:r>
            <a:r>
              <a:rPr lang="en-US" altLang="zh-CN" b="1" spc="-260" dirty="0">
                <a:solidFill>
                  <a:schemeClr val="tx1"/>
                </a:solidFill>
                <a:latin typeface="BIZ UDPゴシック"/>
                <a:ea typeface="BIZ UDPゴシック"/>
                <a:cs typeface="Bahnschrift SemiLight"/>
              </a:rPr>
              <a:t>請　・　届</a:t>
            </a:r>
            <a:r>
              <a:rPr lang="en-US" altLang="zh-CN" b="1" spc="-360" dirty="0">
                <a:solidFill>
                  <a:schemeClr val="tx1"/>
                </a:solidFill>
                <a:latin typeface="BIZ UDPゴシック"/>
                <a:ea typeface="BIZ UDPゴシック"/>
                <a:cs typeface="Bahnschrift SemiLight"/>
              </a:rPr>
              <a:t> </a:t>
            </a:r>
            <a:r>
              <a:rPr lang="en-US" altLang="zh-CN" b="1" spc="-260" dirty="0">
                <a:solidFill>
                  <a:schemeClr val="tx1"/>
                </a:solidFill>
                <a:latin typeface="BIZ UDPゴシック"/>
                <a:ea typeface="BIZ UDPゴシック"/>
                <a:cs typeface="Bahnschrift SemiLight"/>
              </a:rPr>
              <a:t>出</a:t>
            </a:r>
            <a:r>
              <a:rPr lang="en-US" altLang="zh-CN" b="1" spc="-360" dirty="0">
                <a:solidFill>
                  <a:schemeClr val="tx1"/>
                </a:solidFill>
                <a:latin typeface="BIZ UDPゴシック"/>
                <a:ea typeface="BIZ UDPゴシック"/>
                <a:cs typeface="Bahnschrift SemiLight"/>
              </a:rPr>
              <a:t> </a:t>
            </a:r>
            <a:r>
              <a:rPr lang="en-US" altLang="zh-CN" b="1" spc="-320" dirty="0">
                <a:solidFill>
                  <a:schemeClr val="tx1"/>
                </a:solidFill>
                <a:latin typeface="BIZ UDPゴシック"/>
                <a:ea typeface="BIZ UDPゴシック"/>
                <a:cs typeface="Bahnschrift SemiLight"/>
              </a:rPr>
              <a:t>の</a:t>
            </a:r>
            <a:r>
              <a:rPr lang="en-US" altLang="zh-CN" b="1" spc="-360" dirty="0">
                <a:solidFill>
                  <a:schemeClr val="tx1"/>
                </a:solidFill>
                <a:latin typeface="BIZ UDPゴシック"/>
                <a:ea typeface="BIZ UDPゴシック"/>
                <a:cs typeface="Bahnschrift SemiLight"/>
              </a:rPr>
              <a:t> </a:t>
            </a:r>
            <a:r>
              <a:rPr lang="en-US" altLang="zh-CN" b="1" spc="-480" dirty="0">
                <a:solidFill>
                  <a:schemeClr val="tx1"/>
                </a:solidFill>
                <a:latin typeface="BIZ UDPゴシック"/>
                <a:ea typeface="BIZ UDPゴシック"/>
                <a:cs typeface="Bahnschrift SemiLight"/>
              </a:rPr>
              <a:t>メ</a:t>
            </a:r>
            <a:r>
              <a:rPr lang="en-US" altLang="zh-CN" b="1" spc="-360" dirty="0">
                <a:solidFill>
                  <a:schemeClr val="tx1"/>
                </a:solidFill>
                <a:latin typeface="BIZ UDPゴシック"/>
                <a:ea typeface="BIZ UDPゴシック"/>
                <a:cs typeface="Bahnschrift SemiLight"/>
              </a:rPr>
              <a:t> </a:t>
            </a:r>
            <a:r>
              <a:rPr lang="en-US" altLang="zh-CN" b="1" spc="-680" dirty="0">
                <a:solidFill>
                  <a:schemeClr val="tx1"/>
                </a:solidFill>
                <a:latin typeface="BIZ UDPゴシック"/>
                <a:ea typeface="BIZ UDPゴシック"/>
                <a:cs typeface="Bahnschrift SemiLight"/>
              </a:rPr>
              <a:t>リ</a:t>
            </a:r>
            <a:r>
              <a:rPr lang="en-US" altLang="zh-CN" b="1" spc="-360" dirty="0">
                <a:solidFill>
                  <a:schemeClr val="tx1"/>
                </a:solidFill>
                <a:latin typeface="BIZ UDPゴシック"/>
                <a:ea typeface="BIZ UDPゴシック"/>
                <a:cs typeface="Bahnschrift SemiLight"/>
              </a:rPr>
              <a:t> </a:t>
            </a:r>
            <a:r>
              <a:rPr lang="en-US" altLang="zh-CN" b="1" spc="-720" dirty="0">
                <a:solidFill>
                  <a:schemeClr val="tx1"/>
                </a:solidFill>
                <a:latin typeface="BIZ UDPゴシック"/>
                <a:ea typeface="BIZ UDPゴシック"/>
                <a:cs typeface="Bahnschrift SemiLight"/>
              </a:rPr>
              <a:t>ッ</a:t>
            </a:r>
            <a:r>
              <a:rPr lang="en-US" altLang="zh-CN" b="1" spc="-360" dirty="0">
                <a:solidFill>
                  <a:schemeClr val="tx1"/>
                </a:solidFill>
                <a:latin typeface="BIZ UDPゴシック"/>
                <a:ea typeface="BIZ UDPゴシック"/>
                <a:cs typeface="Bahnschrift SemiLight"/>
              </a:rPr>
              <a:t> </a:t>
            </a:r>
            <a:r>
              <a:rPr lang="en-US" altLang="zh-CN" b="1" spc="-630" dirty="0">
                <a:solidFill>
                  <a:schemeClr val="tx1"/>
                </a:solidFill>
                <a:latin typeface="BIZ UDPゴシック"/>
                <a:ea typeface="BIZ UDPゴシック"/>
                <a:cs typeface="Bahnschrift SemiLight"/>
              </a:rPr>
              <a:t>ト</a:t>
            </a:r>
            <a:endParaRPr kumimoji="1" lang="ja-JP" altLang="en-US">
              <a:solidFill>
                <a:schemeClr val="tx1"/>
              </a:solidFill>
              <a:latin typeface="BIZ UDPゴシック"/>
              <a:ea typeface="BIZ UDPゴシック"/>
            </a:endParaRPr>
          </a:p>
        </p:txBody>
      </p:sp>
      <p:sp>
        <p:nvSpPr>
          <p:cNvPr id="1133" name="図形 79"/>
          <p:cNvSpPr/>
          <p:nvPr/>
        </p:nvSpPr>
        <p:spPr>
          <a:xfrm>
            <a:off x="3872090" y="6012000"/>
            <a:ext cx="2989854" cy="630226"/>
          </a:xfrm>
          <a:prstGeom prst="wedgeRectCallout">
            <a:avLst>
              <a:gd name="adj1" fmla="val -31368"/>
              <a:gd name="adj2" fmla="val -107229"/>
            </a:avLst>
          </a:prstGeom>
          <a:solidFill>
            <a:schemeClr val="bg1"/>
          </a:solidFill>
          <a:ln w="12700" cap="flat" cmpd="sng" algn="ctr">
            <a:solidFill>
              <a:schemeClr val="tx2">
                <a:lumMod val="75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1400" b="1">
                <a:solidFill>
                  <a:schemeClr val="tx1">
                    <a:lumMod val="95000"/>
                    <a:lumOff val="5000"/>
                  </a:schemeClr>
                </a:solidFill>
                <a:latin typeface="BIZ UDPゴシック"/>
                <a:ea typeface="BIZ UDPゴシック"/>
                <a:cs typeface="Arial"/>
              </a:rPr>
              <a:t>添付書類も一緒に</a:t>
            </a:r>
            <a:endParaRPr lang="ja-JP" altLang="en-US" sz="1400" b="1">
              <a:solidFill>
                <a:schemeClr val="tx1">
                  <a:lumMod val="95000"/>
                  <a:lumOff val="5000"/>
                </a:schemeClr>
              </a:solidFill>
              <a:latin typeface="BIZ UDPゴシック"/>
              <a:ea typeface="BIZ UDPゴシック"/>
              <a:cs typeface="Arial"/>
            </a:endParaRPr>
          </a:p>
          <a:p>
            <a:pPr algn="ctr">
              <a:defRPr lang="ja-JP" altLang="en-US"/>
            </a:pPr>
            <a:r>
              <a:rPr lang="ja-JP" altLang="en-US" sz="1400" b="1">
                <a:solidFill>
                  <a:schemeClr val="tx1">
                    <a:lumMod val="95000"/>
                    <a:lumOff val="5000"/>
                  </a:schemeClr>
                </a:solidFill>
                <a:latin typeface="BIZ UDPゴシック"/>
                <a:ea typeface="BIZ UDPゴシック"/>
                <a:cs typeface="Arial"/>
              </a:rPr>
              <a:t>提出</a:t>
            </a:r>
            <a:r>
              <a:rPr lang="ja-JP" altLang="en-US" sz="1400">
                <a:solidFill>
                  <a:schemeClr val="tx1">
                    <a:lumMod val="95000"/>
                    <a:lumOff val="5000"/>
                  </a:schemeClr>
                </a:solidFill>
                <a:latin typeface="BIZ UDPゴシック"/>
                <a:ea typeface="BIZ UDPゴシック"/>
                <a:cs typeface="Arial"/>
              </a:rPr>
              <a:t>できる！</a:t>
            </a:r>
            <a:endParaRPr lang="ja-JP" altLang="en-US" sz="1400">
              <a:solidFill>
                <a:schemeClr val="tx1">
                  <a:lumMod val="95000"/>
                  <a:lumOff val="5000"/>
                </a:schemeClr>
              </a:solidFill>
              <a:latin typeface="BIZ UDPゴシック"/>
              <a:ea typeface="BIZ UDPゴシック"/>
              <a:cs typeface="Arial"/>
            </a:endParaRPr>
          </a:p>
        </p:txBody>
      </p:sp>
      <p:sp>
        <p:nvSpPr>
          <p:cNvPr id="1134" name="図形 80"/>
          <p:cNvSpPr/>
          <p:nvPr/>
        </p:nvSpPr>
        <p:spPr>
          <a:xfrm>
            <a:off x="1092194" y="4647597"/>
            <a:ext cx="1517495" cy="813002"/>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1600" b="1">
                <a:latin typeface="AR丸ゴシック体E"/>
                <a:ea typeface="AR丸ゴシック体E"/>
              </a:rPr>
              <a:t>新規指定申請</a:t>
            </a:r>
            <a:endParaRPr lang="ja-JP" altLang="en-US" sz="1600" b="1">
              <a:latin typeface="AR丸ゴシック体E"/>
              <a:ea typeface="AR丸ゴシック体E"/>
            </a:endParaRPr>
          </a:p>
        </p:txBody>
      </p:sp>
      <p:sp>
        <p:nvSpPr>
          <p:cNvPr id="1135" name="図形 81"/>
          <p:cNvSpPr/>
          <p:nvPr/>
        </p:nvSpPr>
        <p:spPr>
          <a:xfrm>
            <a:off x="2677830" y="4658137"/>
            <a:ext cx="1444167" cy="801793"/>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1600" b="1">
                <a:latin typeface="AR丸ゴシック体E"/>
                <a:ea typeface="AR丸ゴシック体E"/>
              </a:rPr>
              <a:t>変更届出</a:t>
            </a:r>
            <a:endParaRPr lang="ja-JP" altLang="en-US" sz="1600" b="1">
              <a:latin typeface="AR丸ゴシック体E"/>
              <a:ea typeface="AR丸ゴシック体E"/>
            </a:endParaRPr>
          </a:p>
        </p:txBody>
      </p:sp>
      <p:sp>
        <p:nvSpPr>
          <p:cNvPr id="1136" name="図形 82"/>
          <p:cNvSpPr/>
          <p:nvPr/>
        </p:nvSpPr>
        <p:spPr>
          <a:xfrm>
            <a:off x="4171289" y="4660118"/>
            <a:ext cx="1442983" cy="79916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1600" b="1">
                <a:latin typeface="AR丸ゴシック体E"/>
                <a:ea typeface="AR丸ゴシック体E"/>
              </a:rPr>
              <a:t>更新申請</a:t>
            </a:r>
            <a:endParaRPr lang="ja-JP" altLang="en-US" sz="1600" b="1">
              <a:latin typeface="AR丸ゴシック体E"/>
              <a:ea typeface="AR丸ゴシック体E"/>
            </a:endParaRPr>
          </a:p>
        </p:txBody>
      </p:sp>
      <p:sp>
        <p:nvSpPr>
          <p:cNvPr id="1137" name="図形 83"/>
          <p:cNvSpPr/>
          <p:nvPr/>
        </p:nvSpPr>
        <p:spPr>
          <a:xfrm>
            <a:off x="5707728" y="4648106"/>
            <a:ext cx="1981942" cy="813002"/>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1600" b="1">
                <a:latin typeface="AR丸ゴシック体E"/>
                <a:ea typeface="AR丸ゴシック体E"/>
              </a:rPr>
              <a:t>その他の申請</a:t>
            </a:r>
            <a:endParaRPr lang="ja-JP" altLang="en-US" sz="1600" b="1">
              <a:latin typeface="AR丸ゴシック体E"/>
              <a:ea typeface="AR丸ゴシック体E"/>
            </a:endParaRPr>
          </a:p>
          <a:p>
            <a:pPr algn="ctr">
              <a:defRPr lang="ja-JP" altLang="en-US"/>
            </a:pPr>
            <a:r>
              <a:rPr lang="ja-JP" altLang="en-US" sz="1600" b="1">
                <a:latin typeface="AR丸ゴシック体E"/>
                <a:ea typeface="AR丸ゴシック体E"/>
              </a:rPr>
              <a:t>届出</a:t>
            </a:r>
            <a:r>
              <a:rPr lang="ja-JP" altLang="en-US" sz="1200" b="1">
                <a:latin typeface="AR丸ゴシック体E"/>
                <a:ea typeface="AR丸ゴシック体E"/>
              </a:rPr>
              <a:t>※</a:t>
            </a:r>
            <a:r>
              <a:rPr lang="ja-JP" altLang="en-US" sz="1200" b="1">
                <a:latin typeface="AR丸ゴシック体E"/>
                <a:ea typeface="AR丸ゴシック体E"/>
              </a:rPr>
              <a:t>２</a:t>
            </a:r>
            <a:endParaRPr lang="ja-JP" altLang="en-US" sz="1200" b="1">
              <a:latin typeface="AR丸ゴシック体E"/>
              <a:ea typeface="AR丸ゴシック体E"/>
            </a:endParaRPr>
          </a:p>
        </p:txBody>
      </p:sp>
      <p:sp>
        <p:nvSpPr>
          <p:cNvPr id="1138" name="図形 84"/>
          <p:cNvSpPr/>
          <p:nvPr/>
        </p:nvSpPr>
        <p:spPr>
          <a:xfrm>
            <a:off x="7747861" y="4648450"/>
            <a:ext cx="1845488" cy="81087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1600" b="1">
                <a:latin typeface="AR丸ゴシック体E"/>
                <a:ea typeface="AR丸ゴシック体E"/>
              </a:rPr>
              <a:t>加算に関する</a:t>
            </a:r>
            <a:endParaRPr lang="ja-JP" altLang="en-US" sz="1600" b="1">
              <a:latin typeface="AR丸ゴシック体E"/>
              <a:ea typeface="AR丸ゴシック体E"/>
            </a:endParaRPr>
          </a:p>
          <a:p>
            <a:pPr algn="ctr">
              <a:defRPr lang="ja-JP" altLang="en-US"/>
            </a:pPr>
            <a:r>
              <a:rPr lang="ja-JP" altLang="en-US" sz="1600" b="1">
                <a:latin typeface="AR丸ゴシック体E"/>
                <a:ea typeface="AR丸ゴシック体E"/>
              </a:rPr>
              <a:t>届出</a:t>
            </a:r>
            <a:endParaRPr lang="ja-JP" altLang="en-US" sz="1600" b="1">
              <a:latin typeface="AR丸ゴシック体E"/>
              <a:ea typeface="AR丸ゴシック体E"/>
            </a:endParaRPr>
          </a:p>
        </p:txBody>
      </p:sp>
      <p:sp>
        <p:nvSpPr>
          <p:cNvPr id="1139" name="図形 85"/>
          <p:cNvSpPr/>
          <p:nvPr/>
        </p:nvSpPr>
        <p:spPr>
          <a:xfrm>
            <a:off x="809991" y="3856525"/>
            <a:ext cx="9002130" cy="5853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2000" b="1">
                <a:latin typeface="AR丸ゴシック体E"/>
                <a:ea typeface="AR丸ゴシック体E"/>
              </a:rPr>
              <a:t>電子申請届出システムより受付可能な申請・届出の種類(予定</a:t>
            </a:r>
            <a:r>
              <a:rPr lang="ja-JP" altLang="en-US" sz="1200" b="1">
                <a:latin typeface="AR丸ゴシック体E"/>
                <a:ea typeface="AR丸ゴシック体E"/>
              </a:rPr>
              <a:t>※1</a:t>
            </a:r>
            <a:r>
              <a:rPr lang="ja-JP" altLang="en-US" sz="2000" b="1">
                <a:latin typeface="AR丸ゴシック体E"/>
                <a:ea typeface="AR丸ゴシック体E"/>
              </a:rPr>
              <a:t>)</a:t>
            </a:r>
            <a:endParaRPr lang="ja-JP" altLang="en-US" sz="2000" b="1">
              <a:latin typeface="AR丸ゴシック体E"/>
              <a:ea typeface="AR丸ゴシック体E"/>
            </a:endParaRPr>
          </a:p>
        </p:txBody>
      </p:sp>
      <p:sp>
        <p:nvSpPr>
          <p:cNvPr id="1140" name="テキスト 125"/>
          <p:cNvSpPr txBox="1"/>
          <p:nvPr/>
        </p:nvSpPr>
        <p:spPr>
          <a:xfrm>
            <a:off x="10167937" y="7286625"/>
            <a:ext cx="360000" cy="368439"/>
          </a:xfrm>
          <a:prstGeom prst="rect">
            <a:avLst/>
          </a:prstGeom>
        </p:spPr>
        <p:txBody>
          <a:bodyPr>
            <a:spAutoFit/>
          </a:bodyPr>
          <a:p>
            <a:pPr>
              <a:defRPr lang="ja-JP" altLang="en-US"/>
            </a:pPr>
            <a:endParaRPr lang="ja-JP" altLang="en-US"/>
          </a:p>
        </p:txBody>
      </p:sp>
      <p:sp>
        <p:nvSpPr>
          <p:cNvPr id="1141" name="スライド番号プレースホルダー 37"/>
          <p:cNvSpPr>
            <a:spLocks noGrp="1"/>
          </p:cNvSpPr>
          <p:nvPr userDrawn="1">
            <p:ph type="sldNum" sz="quarter" idx="3"/>
          </p:nvPr>
        </p:nvSpPr>
        <p:spPr>
          <a:xfrm>
            <a:off x="9930533" y="7116300"/>
            <a:ext cx="614610" cy="443701"/>
          </a:xfr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1</a:t>
            </a:fld>
            <a:endParaRPr kumimoji="1" lang="ja-JP" altLang="en-US"/>
          </a:p>
        </p:txBody>
      </p:sp>
      <p:sp>
        <p:nvSpPr>
          <p:cNvPr id="1142" name="テキスト 613"/>
          <p:cNvSpPr txBox="1"/>
          <p:nvPr/>
        </p:nvSpPr>
        <p:spPr>
          <a:xfrm>
            <a:off x="364243" y="1744625"/>
            <a:ext cx="11451041" cy="1681619"/>
          </a:xfrm>
          <a:prstGeom prst="rect">
            <a:avLst/>
          </a:prstGeom>
        </p:spPr>
        <p:txBody>
          <a:bodyPr wrap="square">
            <a:spAutoFit/>
          </a:bodyPr>
          <a:p>
            <a:pPr>
              <a:lnSpc>
                <a:spcPct val="100000"/>
              </a:lnSpc>
              <a:spcBef>
                <a:spcPts val="400"/>
              </a:spcBef>
              <a:spcAft>
                <a:spcPts val="0"/>
              </a:spcAft>
            </a:pPr>
            <a:r>
              <a:rPr lang="ja-JP" altLang="en-US">
                <a:latin typeface="BIZ UDPゴシック"/>
                <a:ea typeface="BIZ UDPゴシック"/>
              </a:rPr>
              <a:t>●提出書類の印刷、郵送、持参等の手間なく、ウェブ上で申請・届出を完結させることができる。</a:t>
            </a:r>
            <a:endParaRPr lang="ja-JP" altLang="en-US">
              <a:latin typeface="BIZ UDPゴシック"/>
              <a:ea typeface="BIZ UDPゴシック"/>
            </a:endParaRPr>
          </a:p>
          <a:p>
            <a:pPr>
              <a:lnSpc>
                <a:spcPct val="100000"/>
              </a:lnSpc>
              <a:spcBef>
                <a:spcPts val="400"/>
              </a:spcBef>
              <a:spcAft>
                <a:spcPts val="0"/>
              </a:spcAft>
            </a:pPr>
            <a:r>
              <a:rPr lang="ja-JP" altLang="en-US">
                <a:latin typeface="BIZ UDPゴシック"/>
                <a:ea typeface="BIZ UDPゴシック"/>
              </a:rPr>
              <a:t>●申請・届出の様式・付表についてウェブ画面で入力することができる。</a:t>
            </a:r>
            <a:endParaRPr lang="ja-JP" altLang="en-US">
              <a:latin typeface="BIZ UDPゴシック"/>
              <a:ea typeface="BIZ UDPゴシック"/>
            </a:endParaRPr>
          </a:p>
          <a:p>
            <a:pPr>
              <a:lnSpc>
                <a:spcPct val="100000"/>
              </a:lnSpc>
              <a:spcBef>
                <a:spcPts val="400"/>
              </a:spcBef>
              <a:spcAft>
                <a:spcPts val="0"/>
              </a:spcAft>
            </a:pPr>
            <a:r>
              <a:rPr lang="ja-JP" altLang="en-US">
                <a:latin typeface="BIZ UDPゴシック"/>
                <a:ea typeface="BIZ UDPゴシック"/>
              </a:rPr>
              <a:t>●添付書類について電子ファイルでの提出が可能なため、複数の申請・届出の際に同じファイル</a:t>
            </a:r>
            <a:r>
              <a:rPr lang="ja-JP" altLang="en-US">
                <a:latin typeface="BIZ UDPゴシック"/>
                <a:ea typeface="BIZ UDPゴシック"/>
              </a:rPr>
              <a:t>を</a:t>
            </a:r>
            <a:endParaRPr lang="ja-JP" altLang="en-US">
              <a:latin typeface="BIZ UDPゴシック"/>
              <a:ea typeface="BIZ UDPゴシック"/>
            </a:endParaRPr>
          </a:p>
          <a:p>
            <a:pPr>
              <a:lnSpc>
                <a:spcPct val="100000"/>
              </a:lnSpc>
              <a:spcBef>
                <a:spcPts val="400"/>
              </a:spcBef>
              <a:spcAft>
                <a:spcPts val="0"/>
              </a:spcAft>
            </a:pPr>
            <a:r>
              <a:rPr lang="ja-JP" altLang="en-US">
                <a:latin typeface="BIZ UDPゴシック"/>
                <a:ea typeface="BIZ UDPゴシック"/>
              </a:rPr>
              <a:t>   活用できる。</a:t>
            </a:r>
            <a:endParaRPr lang="ja-JP" altLang="en-US">
              <a:latin typeface="BIZ UDPゴシック"/>
              <a:ea typeface="BIZ UDPゴシック"/>
            </a:endParaRPr>
          </a:p>
          <a:p>
            <a:pPr>
              <a:lnSpc>
                <a:spcPct val="100000"/>
              </a:lnSpc>
              <a:spcBef>
                <a:spcPts val="400"/>
              </a:spcBef>
              <a:spcAft>
                <a:spcPts val="0"/>
              </a:spcAft>
            </a:pPr>
            <a:r>
              <a:rPr lang="ja-JP" altLang="en-US">
                <a:latin typeface="BIZ UDPゴシック"/>
                <a:ea typeface="BIZ UDPゴシック"/>
              </a:rPr>
              <a:t>●申請・届出の受付状況や結果について、システム上で確認できる。</a:t>
            </a:r>
            <a:endParaRPr lang="ja-JP" altLang="en-US">
              <a:latin typeface="BIZ UDPゴシック"/>
              <a:ea typeface="BIZ UDPゴシック"/>
            </a:endParaRPr>
          </a:p>
        </p:txBody>
      </p:sp>
      <p:sp>
        <p:nvSpPr>
          <p:cNvPr id="1143" name="テキスト 427"/>
          <p:cNvSpPr txBox="1"/>
          <p:nvPr/>
        </p:nvSpPr>
        <p:spPr>
          <a:xfrm>
            <a:off x="364243" y="1037632"/>
            <a:ext cx="9803696" cy="706993"/>
          </a:xfrm>
          <a:prstGeom prst="rect">
            <a:avLst/>
          </a:prstGeom>
        </p:spPr>
        <p:txBody>
          <a:bodyPr>
            <a:spAutoFit/>
          </a:bodyPr>
          <a:p>
            <a:pPr>
              <a:defRPr lang="ja-JP" altLang="en-US"/>
            </a:pPr>
            <a:r>
              <a:rPr lang="ja-JP" altLang="en-US" sz="2000" b="1">
                <a:solidFill>
                  <a:srgbClr val="0070C0"/>
                </a:solidFill>
                <a:latin typeface="BIZ UDPゴシック"/>
                <a:ea typeface="BIZ UDPゴシック"/>
              </a:rPr>
              <a:t>★電子申請届出システムを通じたオンラインによる申請・届出には、</a:t>
            </a:r>
            <a:endParaRPr lang="ja-JP" altLang="en-US" sz="2000" b="1">
              <a:solidFill>
                <a:srgbClr val="0070C0"/>
              </a:solidFill>
              <a:latin typeface="BIZ UDPゴシック"/>
              <a:ea typeface="BIZ UDPゴシック"/>
            </a:endParaRPr>
          </a:p>
          <a:p>
            <a:pPr>
              <a:defRPr lang="ja-JP" altLang="en-US"/>
            </a:pPr>
            <a:r>
              <a:rPr lang="ja-JP" altLang="en-US" sz="2000" b="1">
                <a:solidFill>
                  <a:srgbClr val="0070C0"/>
                </a:solidFill>
                <a:latin typeface="BIZ UDPゴシック"/>
                <a:ea typeface="BIZ UDPゴシック"/>
              </a:rPr>
              <a:t> </a:t>
            </a:r>
            <a:r>
              <a:rPr lang="ja-JP" altLang="en-US" sz="2000" b="1">
                <a:solidFill>
                  <a:srgbClr val="0070C0"/>
                </a:solidFill>
                <a:latin typeface="BIZ UDPゴシック"/>
                <a:ea typeface="BIZ UDPゴシック"/>
              </a:rPr>
              <a:t> </a:t>
            </a:r>
            <a:r>
              <a:rPr lang="ja-JP" altLang="en-US" sz="2000" b="1">
                <a:solidFill>
                  <a:srgbClr val="0070C0"/>
                </a:solidFill>
                <a:latin typeface="BIZ UDPゴシック"/>
                <a:ea typeface="BIZ UDPゴシック"/>
              </a:rPr>
              <a:t> </a:t>
            </a:r>
            <a:r>
              <a:rPr lang="ja-JP" altLang="en-US" sz="2000" b="1">
                <a:solidFill>
                  <a:srgbClr val="0070C0"/>
                </a:solidFill>
                <a:latin typeface="BIZ UDPゴシック"/>
                <a:ea typeface="BIZ UDPゴシック"/>
              </a:rPr>
              <a:t>以下のメリットが</a:t>
            </a:r>
            <a:r>
              <a:rPr lang="ja-JP" altLang="en-US" sz="2000" b="1">
                <a:solidFill>
                  <a:srgbClr val="0070C0"/>
                </a:solidFill>
                <a:latin typeface="BIZ UDPゴシック"/>
                <a:ea typeface="BIZ UDPゴシック"/>
              </a:rPr>
              <a:t>あります。</a:t>
            </a:r>
            <a:endParaRPr lang="ja-JP" altLang="en-US" sz="2000" b="1">
              <a:solidFill>
                <a:srgbClr val="0070C0"/>
              </a:solidFill>
              <a:latin typeface="BIZ UDPゴシック"/>
              <a:ea typeface="BIZ UDPゴシック"/>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274" name="四角形 349"/>
          <p:cNvSpPr>
            <a:spLocks noGrp="1"/>
          </p:cNvSpPr>
          <p:nvPr>
            <p:ph type="title" idx="1" hasCustomPrompt="1"/>
          </p:nvPr>
        </p:nvSpPr>
        <p:spPr>
          <a:prstGeom prst="rect">
            <a:avLst/>
          </a:prstGeom>
        </p:spPr>
        <p:txBody>
          <a:bodyPr/>
          <a:p>
            <a:r>
              <a:rPr lang="ja-JP" altLang="en-US" b="0">
                <a:latin typeface="BIZ UDPゴシック"/>
                <a:ea typeface="BIZ UDPゴシック"/>
              </a:rPr>
              <a:t>Ⅱ．電子申請・届出のための事前準備</a:t>
            </a:r>
            <a:endParaRPr kumimoji="1" lang="ja-JP" altLang="en-US"/>
          </a:p>
        </p:txBody>
      </p:sp>
      <p:sp>
        <p:nvSpPr>
          <p:cNvPr id="1275" name="四角形 350"/>
          <p:cNvSpPr>
            <a:spLocks noGrp="1"/>
          </p:cNvSpPr>
          <p:nvPr>
            <p:ph type="sldNum" sz="quarter" idx="3"/>
          </p:nvPr>
        </p:nvSpPr>
        <p:spPr>
          <a:prstGeom prst="rect">
            <a:avLst/>
          </a:prstGeo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19</a:t>
            </a:fld>
            <a:endParaRPr kumimoji="1" lang="ja-JP" altLang="en-US"/>
          </a:p>
        </p:txBody>
      </p:sp>
      <p:sp>
        <p:nvSpPr>
          <p:cNvPr id="1276" name="テキスト 201"/>
          <p:cNvSpPr txBox="1"/>
          <p:nvPr/>
        </p:nvSpPr>
        <p:spPr>
          <a:xfrm>
            <a:off x="294570" y="1044000"/>
            <a:ext cx="4978446" cy="460772"/>
          </a:xfrm>
          <a:prstGeom prst="rect">
            <a:avLst/>
          </a:prstGeom>
        </p:spPr>
        <p:txBody>
          <a:bodyPr wrap="square">
            <a:spAutoFit/>
          </a:bodyPr>
          <a:p>
            <a:pPr>
              <a:defRPr lang="ja-JP" altLang="en-US"/>
            </a:pPr>
            <a:r>
              <a:rPr lang="ja-JP" altLang="en-US" sz="2400" b="1">
                <a:latin typeface="BIZ UDPゴシック"/>
                <a:ea typeface="BIZ UDPゴシック"/>
              </a:rPr>
              <a:t>gBizIDプライムの作成方法</a:t>
            </a:r>
            <a:endParaRPr lang="ja-JP" altLang="en-US" sz="2400" b="1">
              <a:latin typeface="BIZ UDPゴシック"/>
              <a:ea typeface="BIZ UDPゴシック"/>
            </a:endParaRPr>
          </a:p>
        </p:txBody>
      </p:sp>
      <p:sp>
        <p:nvSpPr>
          <p:cNvPr id="1277" name="テキスト 203"/>
          <p:cNvSpPr txBox="1"/>
          <p:nvPr/>
        </p:nvSpPr>
        <p:spPr>
          <a:xfrm>
            <a:off x="301301" y="1504772"/>
            <a:ext cx="9867635" cy="645438"/>
          </a:xfrm>
          <a:prstGeom prst="rect">
            <a:avLst/>
          </a:prstGeom>
        </p:spPr>
        <p:txBody>
          <a:bodyPr wrap="square">
            <a:spAutoFit/>
          </a:bodyPr>
          <a:p>
            <a:pPr>
              <a:defRPr lang="ja-JP" altLang="en-US"/>
            </a:pPr>
            <a:r>
              <a:rPr lang="ja-JP" altLang="en-US">
                <a:latin typeface="BIZ UDPゴシック"/>
                <a:ea typeface="BIZ UDPゴシック"/>
              </a:rPr>
              <a:t>アカウントを持っていない方がgBizIDプライムのアカウントを作成する手順です。また、書類審査は原則、2週間以内です。ご注意ください。</a:t>
            </a:r>
            <a:endParaRPr lang="ja-JP" altLang="en-US">
              <a:latin typeface="BIZ UDPゴシック"/>
              <a:ea typeface="BIZ UDPゴシック"/>
            </a:endParaRPr>
          </a:p>
        </p:txBody>
      </p:sp>
      <p:sp>
        <p:nvSpPr>
          <p:cNvPr id="1278" name="テキスト 207"/>
          <p:cNvSpPr txBox="1"/>
          <p:nvPr/>
        </p:nvSpPr>
        <p:spPr>
          <a:xfrm>
            <a:off x="294570" y="6862831"/>
            <a:ext cx="7352116" cy="368439"/>
          </a:xfrm>
          <a:prstGeom prst="rect">
            <a:avLst/>
          </a:prstGeom>
        </p:spPr>
        <p:txBody>
          <a:bodyPr wrap="square">
            <a:spAutoFit/>
          </a:bodyPr>
          <a:p>
            <a:r>
              <a:rPr lang="ja-JP" altLang="en-US" sz="900"/>
              <a:t>出所）GビズIDクイックマニュアルgBizIDプライム編（</a:t>
            </a:r>
            <a:r>
              <a:rPr lang="ja-JP" altLang="en-US" sz="900">
                <a:hlinkClick r:id="rId1" action="" tooltip=""/>
              </a:rPr>
              <a:t>https://gbiz-id.go.jp/top/manual/pdf/QuickManual_Prime.pdf</a:t>
            </a:r>
            <a:endParaRPr lang="ja-JP" altLang="en-US" sz="900"/>
          </a:p>
          <a:p>
            <a:pPr>
              <a:defRPr lang="ja-JP" altLang="en-US"/>
            </a:pPr>
            <a:r>
              <a:rPr lang="ja-JP" altLang="en-US" sz="900"/>
              <a:t>※最新情報は上記ホームページをご確認ください。</a:t>
            </a:r>
            <a:endParaRPr lang="ja-JP" altLang="en-US" sz="900"/>
          </a:p>
        </p:txBody>
      </p:sp>
      <p:pic>
        <p:nvPicPr>
          <p:cNvPr id="1279" name="図 358"/>
          <p:cNvPicPr>
            <a:picLocks noChangeAspect="1"/>
          </p:cNvPicPr>
          <p:nvPr/>
        </p:nvPicPr>
        <p:blipFill>
          <a:blip r:embed="rId2"/>
          <a:stretch>
            <a:fillRect/>
          </a:stretch>
        </p:blipFill>
        <p:spPr>
          <a:xfrm>
            <a:off x="504025" y="2484000"/>
            <a:ext cx="9524524" cy="359295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281" name="四角形 360"/>
          <p:cNvSpPr>
            <a:spLocks noGrp="1"/>
          </p:cNvSpPr>
          <p:nvPr>
            <p:ph type="title" idx="1" hasCustomPrompt="1"/>
          </p:nvPr>
        </p:nvSpPr>
        <p:spPr>
          <a:prstGeom prst="rect">
            <a:avLst/>
          </a:prstGeom>
        </p:spPr>
        <p:txBody>
          <a:bodyPr/>
          <a:p>
            <a:r>
              <a:rPr lang="ja-JP" altLang="en-US" b="0">
                <a:latin typeface="BIZ UDPゴシック"/>
                <a:ea typeface="BIZ UDPゴシック"/>
              </a:rPr>
              <a:t>Ⅱ．電子申請・届出のための事前準備</a:t>
            </a:r>
            <a:endParaRPr kumimoji="1" lang="ja-JP" altLang="en-US"/>
          </a:p>
        </p:txBody>
      </p:sp>
      <p:sp>
        <p:nvSpPr>
          <p:cNvPr id="1282" name="四角形 361"/>
          <p:cNvSpPr>
            <a:spLocks noGrp="1"/>
          </p:cNvSpPr>
          <p:nvPr>
            <p:ph type="sldNum" sz="quarter" idx="3"/>
          </p:nvPr>
        </p:nvSpPr>
        <p:spPr>
          <a:prstGeom prst="rect">
            <a:avLst/>
          </a:prstGeo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20</a:t>
            </a:fld>
            <a:endParaRPr kumimoji="1" lang="ja-JP" altLang="en-US"/>
          </a:p>
        </p:txBody>
      </p:sp>
      <p:sp>
        <p:nvSpPr>
          <p:cNvPr id="1283" name="テキスト 201"/>
          <p:cNvSpPr txBox="1"/>
          <p:nvPr/>
        </p:nvSpPr>
        <p:spPr>
          <a:xfrm>
            <a:off x="294570" y="1044000"/>
            <a:ext cx="4978446" cy="460772"/>
          </a:xfrm>
          <a:prstGeom prst="rect">
            <a:avLst/>
          </a:prstGeom>
        </p:spPr>
        <p:txBody>
          <a:bodyPr wrap="square">
            <a:spAutoFit/>
          </a:bodyPr>
          <a:p>
            <a:pPr>
              <a:defRPr lang="ja-JP" altLang="en-US"/>
            </a:pPr>
            <a:r>
              <a:rPr lang="ja-JP" altLang="en-US" sz="2400" b="1">
                <a:latin typeface="BIZ UDPゴシック"/>
                <a:ea typeface="BIZ UDPゴシック"/>
              </a:rPr>
              <a:t>gBizIDメンバーの作成方法</a:t>
            </a:r>
            <a:endParaRPr lang="ja-JP" altLang="en-US" sz="2400" b="1">
              <a:latin typeface="BIZ UDPゴシック"/>
              <a:ea typeface="BIZ UDPゴシック"/>
            </a:endParaRPr>
          </a:p>
        </p:txBody>
      </p:sp>
      <p:sp>
        <p:nvSpPr>
          <p:cNvPr id="1284" name="テキスト 203"/>
          <p:cNvSpPr txBox="1"/>
          <p:nvPr/>
        </p:nvSpPr>
        <p:spPr>
          <a:xfrm>
            <a:off x="301351" y="1504772"/>
            <a:ext cx="9629183" cy="922437"/>
          </a:xfrm>
          <a:prstGeom prst="rect">
            <a:avLst/>
          </a:prstGeom>
        </p:spPr>
        <p:txBody>
          <a:bodyPr wrap="square">
            <a:spAutoFit/>
          </a:bodyPr>
          <a:p>
            <a:pPr>
              <a:defRPr lang="ja-JP" altLang="en-US"/>
            </a:pPr>
            <a:r>
              <a:rPr lang="ja-JP" altLang="en-US">
                <a:latin typeface="BIZ UDPゴシック"/>
                <a:ea typeface="BIZ UDPゴシック"/>
              </a:rPr>
              <a:t>アカウントを持っていない方がgBizIDメンバーのアカウントを作成する手順です。gBizIDメンバーを作成する前に、gBizIDプライムを作成する必要があります。この作業は、gBizIDプライムとgBizIDメンバーそれぞれの端末での作業が必要です。</a:t>
            </a:r>
            <a:endParaRPr lang="ja-JP" altLang="en-US">
              <a:latin typeface="BIZ UDPゴシック"/>
              <a:ea typeface="BIZ UDPゴシック"/>
            </a:endParaRPr>
          </a:p>
        </p:txBody>
      </p:sp>
      <p:pic>
        <p:nvPicPr>
          <p:cNvPr id="1285" name="図 369"/>
          <p:cNvPicPr>
            <a:picLocks noChangeAspect="1"/>
          </p:cNvPicPr>
          <p:nvPr/>
        </p:nvPicPr>
        <p:blipFill>
          <a:blip r:embed="rId1"/>
          <a:stretch>
            <a:fillRect/>
          </a:stretch>
        </p:blipFill>
        <p:spPr>
          <a:xfrm>
            <a:off x="617685" y="2529171"/>
            <a:ext cx="9297203" cy="4169943"/>
          </a:xfrm>
          <a:prstGeom prst="rect">
            <a:avLst/>
          </a:prstGeom>
        </p:spPr>
      </p:pic>
      <p:sp>
        <p:nvSpPr>
          <p:cNvPr id="1286" name="テキスト 370"/>
          <p:cNvSpPr txBox="1"/>
          <p:nvPr/>
        </p:nvSpPr>
        <p:spPr>
          <a:xfrm>
            <a:off x="284409" y="6932080"/>
            <a:ext cx="9663068" cy="368439"/>
          </a:xfrm>
          <a:prstGeom prst="rect">
            <a:avLst/>
          </a:prstGeom>
        </p:spPr>
        <p:txBody>
          <a:bodyPr wrap="square">
            <a:spAutoFit/>
          </a:bodyPr>
          <a:p>
            <a:r>
              <a:rPr lang="ja-JP" altLang="en-US" sz="900"/>
              <a:t>出所）GビズIDクイックマニュアルgBizIDメンバー編（</a:t>
            </a:r>
            <a:r>
              <a:rPr lang="ja-JP" altLang="en-US" sz="900">
                <a:hlinkClick r:id="rId2" action="" tooltip=""/>
              </a:rPr>
              <a:t>https://gbiz-id.go.jp/top/manual/pdf/QuickManual_Member.pdf</a:t>
            </a:r>
            <a:endParaRPr lang="ja-JP" altLang="en-US" sz="900"/>
          </a:p>
          <a:p>
            <a:pPr>
              <a:defRPr lang="ja-JP" altLang="en-US"/>
            </a:pPr>
            <a:r>
              <a:rPr lang="ja-JP" altLang="en-US" sz="900"/>
              <a:t>※最新情報は上記ホームページをご確認ください。</a:t>
            </a:r>
            <a:endParaRPr lang="ja-JP" altLang="en-US" sz="9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288" name="四角形 372"/>
          <p:cNvSpPr>
            <a:spLocks noGrp="1"/>
          </p:cNvSpPr>
          <p:nvPr>
            <p:ph type="title" idx="1" hasCustomPrompt="1"/>
          </p:nvPr>
        </p:nvSpPr>
        <p:spPr>
          <a:prstGeom prst="rect">
            <a:avLst/>
          </a:prstGeom>
        </p:spPr>
        <p:txBody>
          <a:bodyPr/>
          <a:p>
            <a:r>
              <a:rPr lang="ja-JP" altLang="en-US" b="0">
                <a:latin typeface="BIZ UDPゴシック"/>
                <a:ea typeface="BIZ UDPゴシック"/>
              </a:rPr>
              <a:t>Ⅱ．電子申請・届出のための事前準備</a:t>
            </a:r>
            <a:endParaRPr kumimoji="1" lang="ja-JP" altLang="en-US"/>
          </a:p>
        </p:txBody>
      </p:sp>
      <p:sp>
        <p:nvSpPr>
          <p:cNvPr id="1289" name="四角形 373"/>
          <p:cNvSpPr>
            <a:spLocks noGrp="1"/>
          </p:cNvSpPr>
          <p:nvPr>
            <p:ph type="sldNum" sz="quarter" idx="3"/>
          </p:nvPr>
        </p:nvSpPr>
        <p:spPr>
          <a:prstGeom prst="rect">
            <a:avLst/>
          </a:prstGeo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21</a:t>
            </a:fld>
            <a:endParaRPr kumimoji="1" lang="ja-JP" altLang="en-US"/>
          </a:p>
        </p:txBody>
      </p:sp>
      <p:sp>
        <p:nvSpPr>
          <p:cNvPr id="1290" name="テキスト 201"/>
          <p:cNvSpPr txBox="1"/>
          <p:nvPr/>
        </p:nvSpPr>
        <p:spPr>
          <a:xfrm>
            <a:off x="294570" y="1044000"/>
            <a:ext cx="4978446" cy="460772"/>
          </a:xfrm>
          <a:prstGeom prst="rect">
            <a:avLst/>
          </a:prstGeom>
        </p:spPr>
        <p:txBody>
          <a:bodyPr wrap="square">
            <a:spAutoFit/>
          </a:bodyPr>
          <a:p>
            <a:pPr>
              <a:defRPr lang="ja-JP" altLang="en-US"/>
            </a:pPr>
            <a:r>
              <a:rPr lang="ja-JP" altLang="en-US" sz="2400" b="1">
                <a:latin typeface="BIZ UDPゴシック"/>
                <a:ea typeface="BIZ UDPゴシック"/>
              </a:rPr>
              <a:t>gBizIDメンバーの作成方法</a:t>
            </a:r>
            <a:endParaRPr lang="ja-JP" altLang="en-US" sz="2400" b="1">
              <a:latin typeface="BIZ UDPゴシック"/>
              <a:ea typeface="BIZ UDPゴシック"/>
            </a:endParaRPr>
          </a:p>
        </p:txBody>
      </p:sp>
      <p:sp>
        <p:nvSpPr>
          <p:cNvPr id="1291" name="テキスト 203"/>
          <p:cNvSpPr txBox="1"/>
          <p:nvPr/>
        </p:nvSpPr>
        <p:spPr>
          <a:xfrm>
            <a:off x="301351" y="1504772"/>
            <a:ext cx="9629183" cy="922437"/>
          </a:xfrm>
          <a:prstGeom prst="rect">
            <a:avLst/>
          </a:prstGeom>
        </p:spPr>
        <p:txBody>
          <a:bodyPr wrap="square">
            <a:spAutoFit/>
          </a:bodyPr>
          <a:p>
            <a:pPr>
              <a:defRPr lang="ja-JP" altLang="en-US"/>
            </a:pPr>
            <a:r>
              <a:rPr lang="ja-JP" altLang="en-US">
                <a:latin typeface="BIZ UDPゴシック"/>
                <a:ea typeface="BIZ UDPゴシック"/>
              </a:rPr>
              <a:t>アカウントを持っていない方がgBizIDメンバーのアカウントを作成する手順です。gBizIDメンバーを作成する前に、gBizIDプライムを作成する必要があります。この作業は、gBizIDプライムとgBizIDメンバーそれぞれの端末での作業が必要です。</a:t>
            </a:r>
            <a:endParaRPr lang="ja-JP" altLang="en-US">
              <a:latin typeface="BIZ UDPゴシック"/>
              <a:ea typeface="BIZ UDPゴシック"/>
            </a:endParaRPr>
          </a:p>
        </p:txBody>
      </p:sp>
      <p:sp>
        <p:nvSpPr>
          <p:cNvPr id="1292" name="テキスト 370"/>
          <p:cNvSpPr txBox="1"/>
          <p:nvPr/>
        </p:nvSpPr>
        <p:spPr>
          <a:xfrm>
            <a:off x="284409" y="6932080"/>
            <a:ext cx="9663068" cy="368439"/>
          </a:xfrm>
          <a:prstGeom prst="rect">
            <a:avLst/>
          </a:prstGeom>
        </p:spPr>
        <p:txBody>
          <a:bodyPr wrap="square">
            <a:spAutoFit/>
          </a:bodyPr>
          <a:p>
            <a:r>
              <a:rPr lang="ja-JP" altLang="en-US" sz="900"/>
              <a:t>出所）GビズIDクイックマニュアルgBizIDメンバー編（</a:t>
            </a:r>
            <a:r>
              <a:rPr lang="ja-JP" altLang="en-US" sz="900">
                <a:hlinkClick r:id="rId1" action="" tooltip=""/>
              </a:rPr>
              <a:t>https://gbiz-id.go.jp/top/manual/pdf/QuickManual_Member.pdf</a:t>
            </a:r>
            <a:endParaRPr lang="ja-JP" altLang="en-US" sz="900"/>
          </a:p>
          <a:p>
            <a:pPr>
              <a:defRPr lang="ja-JP" altLang="en-US"/>
            </a:pPr>
            <a:r>
              <a:rPr lang="ja-JP" altLang="en-US" sz="900"/>
              <a:t>※最新情報は上記ホームページをご確認ください。</a:t>
            </a:r>
            <a:endParaRPr lang="ja-JP" altLang="en-US" sz="900"/>
          </a:p>
        </p:txBody>
      </p:sp>
      <p:pic>
        <p:nvPicPr>
          <p:cNvPr id="1293" name="図 381"/>
          <p:cNvPicPr>
            <a:picLocks noChangeAspect="1"/>
          </p:cNvPicPr>
          <p:nvPr/>
        </p:nvPicPr>
        <p:blipFill>
          <a:blip r:embed="rId2"/>
          <a:stretch>
            <a:fillRect/>
          </a:stretch>
        </p:blipFill>
        <p:spPr>
          <a:xfrm>
            <a:off x="1120293" y="2563953"/>
            <a:ext cx="7991301" cy="4368127"/>
          </a:xfrm>
          <a:prstGeom prst="rect">
            <a:avLst/>
          </a:prstGeom>
          <a:ln w="12700" cmpd="sng">
            <a:solidFill>
              <a:schemeClr val="tx1"/>
            </a:solid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295" name="四角形 383"/>
          <p:cNvSpPr>
            <a:spLocks noGrp="1"/>
          </p:cNvSpPr>
          <p:nvPr>
            <p:ph type="title" idx="1" hasCustomPrompt="1"/>
          </p:nvPr>
        </p:nvSpPr>
        <p:spPr>
          <a:prstGeom prst="rect">
            <a:avLst/>
          </a:prstGeom>
        </p:spPr>
        <p:txBody>
          <a:bodyPr/>
          <a:p>
            <a:r>
              <a:rPr lang="ja-JP" altLang="en-US" b="0">
                <a:latin typeface="BIZ UDPゴシック"/>
                <a:ea typeface="BIZ UDPゴシック"/>
              </a:rPr>
              <a:t>Ⅱ．電子申請・届出のための事前準備</a:t>
            </a:r>
            <a:endParaRPr kumimoji="1" lang="ja-JP" altLang="en-US"/>
          </a:p>
        </p:txBody>
      </p:sp>
      <p:sp>
        <p:nvSpPr>
          <p:cNvPr id="1296" name="四角形 384"/>
          <p:cNvSpPr>
            <a:spLocks noGrp="1"/>
          </p:cNvSpPr>
          <p:nvPr>
            <p:ph type="sldNum" sz="quarter" idx="3"/>
          </p:nvPr>
        </p:nvSpPr>
        <p:spPr>
          <a:prstGeom prst="rect">
            <a:avLst/>
          </a:prstGeo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22</a:t>
            </a:fld>
            <a:endParaRPr kumimoji="1" lang="ja-JP" altLang="en-US"/>
          </a:p>
        </p:txBody>
      </p:sp>
      <p:sp>
        <p:nvSpPr>
          <p:cNvPr id="1297" name="テキスト 201"/>
          <p:cNvSpPr txBox="1"/>
          <p:nvPr/>
        </p:nvSpPr>
        <p:spPr>
          <a:xfrm>
            <a:off x="294570" y="1044000"/>
            <a:ext cx="4978446" cy="460772"/>
          </a:xfrm>
          <a:prstGeom prst="rect">
            <a:avLst/>
          </a:prstGeom>
        </p:spPr>
        <p:txBody>
          <a:bodyPr wrap="square">
            <a:spAutoFit/>
          </a:bodyPr>
          <a:p>
            <a:pPr>
              <a:defRPr lang="ja-JP" altLang="en-US"/>
            </a:pPr>
            <a:r>
              <a:rPr lang="ja-JP" altLang="en-US" sz="2400" b="1">
                <a:latin typeface="BIZ UDPゴシック"/>
                <a:ea typeface="BIZ UDPゴシック"/>
              </a:rPr>
              <a:t>gBizIDメンバーの作成方法</a:t>
            </a:r>
            <a:endParaRPr lang="ja-JP" altLang="en-US" sz="2400" b="1">
              <a:latin typeface="BIZ UDPゴシック"/>
              <a:ea typeface="BIZ UDPゴシック"/>
            </a:endParaRPr>
          </a:p>
        </p:txBody>
      </p:sp>
      <p:sp>
        <p:nvSpPr>
          <p:cNvPr id="1298" name="テキスト 203"/>
          <p:cNvSpPr txBox="1"/>
          <p:nvPr/>
        </p:nvSpPr>
        <p:spPr>
          <a:xfrm>
            <a:off x="301351" y="1504772"/>
            <a:ext cx="9629183" cy="922437"/>
          </a:xfrm>
          <a:prstGeom prst="rect">
            <a:avLst/>
          </a:prstGeom>
        </p:spPr>
        <p:txBody>
          <a:bodyPr wrap="square">
            <a:spAutoFit/>
          </a:bodyPr>
          <a:p>
            <a:pPr>
              <a:defRPr lang="ja-JP" altLang="en-US"/>
            </a:pPr>
            <a:r>
              <a:rPr lang="ja-JP" altLang="en-US">
                <a:latin typeface="BIZ UDPゴシック"/>
                <a:ea typeface="BIZ UDPゴシック"/>
              </a:rPr>
              <a:t>アカウントを持っていない方がgBizIDメンバーのアカウントを作成する手順です。gBizIDメンバーを作成する前に、gBizIDプライムを作成する必要があります。この作業は、gBizIDプライムとgBizIDメンバーそれぞれの端末での作業が必要です。</a:t>
            </a:r>
            <a:endParaRPr lang="ja-JP" altLang="en-US">
              <a:latin typeface="BIZ UDPゴシック"/>
              <a:ea typeface="BIZ UDPゴシック"/>
            </a:endParaRPr>
          </a:p>
        </p:txBody>
      </p:sp>
      <p:sp>
        <p:nvSpPr>
          <p:cNvPr id="1299" name="テキスト 370"/>
          <p:cNvSpPr txBox="1"/>
          <p:nvPr/>
        </p:nvSpPr>
        <p:spPr>
          <a:xfrm>
            <a:off x="284409" y="6932080"/>
            <a:ext cx="9663068" cy="368439"/>
          </a:xfrm>
          <a:prstGeom prst="rect">
            <a:avLst/>
          </a:prstGeom>
        </p:spPr>
        <p:txBody>
          <a:bodyPr wrap="square">
            <a:spAutoFit/>
          </a:bodyPr>
          <a:p>
            <a:r>
              <a:rPr lang="ja-JP" altLang="en-US" sz="900"/>
              <a:t>出所）GビズIDクイックマニュアルgBizIDメンバー編（</a:t>
            </a:r>
            <a:r>
              <a:rPr lang="ja-JP" altLang="en-US" sz="900">
                <a:hlinkClick r:id="rId1" action="" tooltip=""/>
              </a:rPr>
              <a:t>https://gbiz-id.go.jp/top/manual/pdf/QuickManual_Member.pdf</a:t>
            </a:r>
            <a:endParaRPr lang="ja-JP" altLang="en-US" sz="900"/>
          </a:p>
          <a:p>
            <a:pPr>
              <a:defRPr lang="ja-JP" altLang="en-US"/>
            </a:pPr>
            <a:r>
              <a:rPr lang="ja-JP" altLang="en-US" sz="900"/>
              <a:t>※最新情報は上記ホームページをご確認ください。</a:t>
            </a:r>
            <a:endParaRPr lang="ja-JP" altLang="en-US" sz="900"/>
          </a:p>
        </p:txBody>
      </p:sp>
      <p:pic>
        <p:nvPicPr>
          <p:cNvPr id="1300" name="図 392"/>
          <p:cNvPicPr>
            <a:picLocks noChangeAspect="1"/>
          </p:cNvPicPr>
          <p:nvPr/>
        </p:nvPicPr>
        <p:blipFill>
          <a:blip r:embed="rId2"/>
          <a:stretch>
            <a:fillRect/>
          </a:stretch>
        </p:blipFill>
        <p:spPr>
          <a:xfrm>
            <a:off x="422953" y="3204000"/>
            <a:ext cx="9524524" cy="224341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302" name="四角形 394"/>
          <p:cNvSpPr>
            <a:spLocks noGrp="1"/>
          </p:cNvSpPr>
          <p:nvPr>
            <p:ph type="title" idx="1" hasCustomPrompt="1"/>
          </p:nvPr>
        </p:nvSpPr>
        <p:spPr>
          <a:prstGeom prst="rect">
            <a:avLst/>
          </a:prstGeom>
        </p:spPr>
        <p:txBody>
          <a:bodyPr/>
          <a:p>
            <a:r>
              <a:rPr lang="ja-JP" altLang="en-US" b="0">
                <a:latin typeface="BIZ UDPゴシック"/>
                <a:ea typeface="BIZ UDPゴシック"/>
              </a:rPr>
              <a:t>Ⅱ．電子申請・届出のための事前準備</a:t>
            </a:r>
            <a:endParaRPr kumimoji="1" lang="ja-JP" altLang="en-US"/>
          </a:p>
        </p:txBody>
      </p:sp>
      <p:sp>
        <p:nvSpPr>
          <p:cNvPr id="1303" name="四角形 395"/>
          <p:cNvSpPr>
            <a:spLocks noGrp="1"/>
          </p:cNvSpPr>
          <p:nvPr>
            <p:ph type="sldNum" sz="quarter" idx="3"/>
          </p:nvPr>
        </p:nvSpPr>
        <p:spPr>
          <a:prstGeom prst="rect">
            <a:avLst/>
          </a:prstGeo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23</a:t>
            </a:fld>
            <a:endParaRPr kumimoji="1" lang="ja-JP" altLang="en-US"/>
          </a:p>
        </p:txBody>
      </p:sp>
      <p:sp>
        <p:nvSpPr>
          <p:cNvPr id="1304" name="テキスト 201"/>
          <p:cNvSpPr txBox="1"/>
          <p:nvPr/>
        </p:nvSpPr>
        <p:spPr>
          <a:xfrm>
            <a:off x="294570" y="1044000"/>
            <a:ext cx="4978446" cy="460772"/>
          </a:xfrm>
          <a:prstGeom prst="rect">
            <a:avLst/>
          </a:prstGeom>
        </p:spPr>
        <p:txBody>
          <a:bodyPr wrap="square">
            <a:spAutoFit/>
          </a:bodyPr>
          <a:p>
            <a:pPr>
              <a:defRPr lang="ja-JP" altLang="en-US"/>
            </a:pPr>
            <a:r>
              <a:rPr lang="ja-JP" altLang="en-US" sz="2400" b="1">
                <a:latin typeface="BIZ UDPゴシック"/>
                <a:ea typeface="BIZ UDPゴシック"/>
              </a:rPr>
              <a:t>gBizIDメンバーの作成方法</a:t>
            </a:r>
            <a:endParaRPr lang="ja-JP" altLang="en-US" sz="2400" b="1">
              <a:latin typeface="BIZ UDPゴシック"/>
              <a:ea typeface="BIZ UDPゴシック"/>
            </a:endParaRPr>
          </a:p>
        </p:txBody>
      </p:sp>
      <p:sp>
        <p:nvSpPr>
          <p:cNvPr id="1305" name="テキスト 203"/>
          <p:cNvSpPr txBox="1"/>
          <p:nvPr/>
        </p:nvSpPr>
        <p:spPr>
          <a:xfrm>
            <a:off x="301351" y="1504772"/>
            <a:ext cx="9629183" cy="922437"/>
          </a:xfrm>
          <a:prstGeom prst="rect">
            <a:avLst/>
          </a:prstGeom>
        </p:spPr>
        <p:txBody>
          <a:bodyPr wrap="square">
            <a:spAutoFit/>
          </a:bodyPr>
          <a:p>
            <a:pPr>
              <a:defRPr lang="ja-JP" altLang="en-US"/>
            </a:pPr>
            <a:r>
              <a:rPr lang="ja-JP" altLang="en-US">
                <a:latin typeface="BIZ UDPゴシック"/>
                <a:ea typeface="BIZ UDPゴシック"/>
              </a:rPr>
              <a:t>アカウントを持っていない方がgBizIDメンバーのアカウントを作成する手順です。gBizIDメンバーを作成する前に、gBizIDプライムを作成する必要があります。この作業は、gBizIDプライムとgBizIDメンバーそれぞれの端末での作業が必要です。</a:t>
            </a:r>
            <a:endParaRPr lang="ja-JP" altLang="en-US">
              <a:latin typeface="BIZ UDPゴシック"/>
              <a:ea typeface="BIZ UDPゴシック"/>
            </a:endParaRPr>
          </a:p>
        </p:txBody>
      </p:sp>
      <p:sp>
        <p:nvSpPr>
          <p:cNvPr id="1306" name="テキスト 370"/>
          <p:cNvSpPr txBox="1"/>
          <p:nvPr/>
        </p:nvSpPr>
        <p:spPr>
          <a:xfrm>
            <a:off x="284409" y="6932080"/>
            <a:ext cx="9663068" cy="368439"/>
          </a:xfrm>
          <a:prstGeom prst="rect">
            <a:avLst/>
          </a:prstGeom>
        </p:spPr>
        <p:txBody>
          <a:bodyPr wrap="square">
            <a:spAutoFit/>
          </a:bodyPr>
          <a:p>
            <a:r>
              <a:rPr lang="ja-JP" altLang="en-US" sz="900"/>
              <a:t>出所）GビズIDクイックマニュアルgBizIDメンバー編（</a:t>
            </a:r>
            <a:r>
              <a:rPr lang="ja-JP" altLang="en-US" sz="900">
                <a:hlinkClick r:id="rId1" action="" tooltip=""/>
              </a:rPr>
              <a:t>https://gbiz-id.go.jp/top/manual/pdf/QuickManual_Member.pdf</a:t>
            </a:r>
            <a:endParaRPr lang="ja-JP" altLang="en-US" sz="900"/>
          </a:p>
          <a:p>
            <a:pPr>
              <a:defRPr lang="ja-JP" altLang="en-US"/>
            </a:pPr>
            <a:r>
              <a:rPr lang="ja-JP" altLang="en-US" sz="900"/>
              <a:t>※最新情報は上記ホームページをご確認ください。</a:t>
            </a:r>
            <a:endParaRPr lang="ja-JP" altLang="en-US" sz="900"/>
          </a:p>
        </p:txBody>
      </p:sp>
      <p:pic>
        <p:nvPicPr>
          <p:cNvPr id="1307" name="図 403"/>
          <p:cNvPicPr>
            <a:picLocks noChangeAspect="1"/>
          </p:cNvPicPr>
          <p:nvPr/>
        </p:nvPicPr>
        <p:blipFill>
          <a:blip r:embed="rId2"/>
          <a:stretch>
            <a:fillRect/>
          </a:stretch>
        </p:blipFill>
        <p:spPr>
          <a:xfrm>
            <a:off x="648063" y="2427209"/>
            <a:ext cx="9236448" cy="437742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309" name="四角形 405"/>
          <p:cNvSpPr>
            <a:spLocks noGrp="1"/>
          </p:cNvSpPr>
          <p:nvPr>
            <p:ph type="title" idx="1" hasCustomPrompt="1"/>
          </p:nvPr>
        </p:nvSpPr>
        <p:spPr>
          <a:prstGeom prst="rect">
            <a:avLst/>
          </a:prstGeom>
        </p:spPr>
        <p:txBody>
          <a:bodyPr/>
          <a:p>
            <a:r>
              <a:rPr lang="ja-JP" altLang="en-US" b="0">
                <a:latin typeface="BIZ UDPゴシック"/>
                <a:ea typeface="BIZ UDPゴシック"/>
              </a:rPr>
              <a:t>Ⅱ．電子申請・届出のための事前準備</a:t>
            </a:r>
            <a:endParaRPr kumimoji="1" lang="ja-JP" altLang="en-US"/>
          </a:p>
        </p:txBody>
      </p:sp>
      <p:sp>
        <p:nvSpPr>
          <p:cNvPr id="1310" name="四角形 406"/>
          <p:cNvSpPr>
            <a:spLocks noGrp="1"/>
          </p:cNvSpPr>
          <p:nvPr>
            <p:ph type="sldNum" sz="quarter" idx="3"/>
          </p:nvPr>
        </p:nvSpPr>
        <p:spPr>
          <a:prstGeom prst="rect">
            <a:avLst/>
          </a:prstGeo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24</a:t>
            </a:fld>
            <a:endParaRPr kumimoji="1" lang="ja-JP" altLang="en-US"/>
          </a:p>
        </p:txBody>
      </p:sp>
      <p:sp>
        <p:nvSpPr>
          <p:cNvPr id="1311" name="テキスト 201"/>
          <p:cNvSpPr txBox="1"/>
          <p:nvPr/>
        </p:nvSpPr>
        <p:spPr>
          <a:xfrm>
            <a:off x="294570" y="1044000"/>
            <a:ext cx="4978446" cy="460772"/>
          </a:xfrm>
          <a:prstGeom prst="rect">
            <a:avLst/>
          </a:prstGeom>
        </p:spPr>
        <p:txBody>
          <a:bodyPr wrap="square">
            <a:spAutoFit/>
          </a:bodyPr>
          <a:p>
            <a:pPr>
              <a:defRPr lang="ja-JP" altLang="en-US"/>
            </a:pPr>
            <a:r>
              <a:rPr lang="ja-JP" altLang="en-US" sz="2400" b="1">
                <a:latin typeface="BIZ UDPゴシック"/>
                <a:ea typeface="BIZ UDPゴシック"/>
              </a:rPr>
              <a:t>gBizIDメンバーの作成方法</a:t>
            </a:r>
            <a:endParaRPr lang="ja-JP" altLang="en-US" sz="2400" b="1">
              <a:latin typeface="BIZ UDPゴシック"/>
              <a:ea typeface="BIZ UDPゴシック"/>
            </a:endParaRPr>
          </a:p>
        </p:txBody>
      </p:sp>
      <p:sp>
        <p:nvSpPr>
          <p:cNvPr id="1312" name="テキスト 203"/>
          <p:cNvSpPr txBox="1"/>
          <p:nvPr/>
        </p:nvSpPr>
        <p:spPr>
          <a:xfrm>
            <a:off x="301351" y="1504772"/>
            <a:ext cx="9629183" cy="922437"/>
          </a:xfrm>
          <a:prstGeom prst="rect">
            <a:avLst/>
          </a:prstGeom>
        </p:spPr>
        <p:txBody>
          <a:bodyPr wrap="square">
            <a:spAutoFit/>
          </a:bodyPr>
          <a:p>
            <a:pPr>
              <a:defRPr lang="ja-JP" altLang="en-US"/>
            </a:pPr>
            <a:r>
              <a:rPr lang="ja-JP" altLang="en-US">
                <a:latin typeface="BIZ UDPゴシック"/>
                <a:ea typeface="BIZ UDPゴシック"/>
              </a:rPr>
              <a:t>アカウントを持っていない方がgBizIDメンバーのアカウントを作成する手順です。gBizIDメンバーを作成する前に、gBizIDプライムを作成する必要があります。この作業は、gBizIDプライムとgBizIDメンバーそれぞれの端末での作業が必要です。</a:t>
            </a:r>
            <a:endParaRPr lang="ja-JP" altLang="en-US">
              <a:latin typeface="BIZ UDPゴシック"/>
              <a:ea typeface="BIZ UDPゴシック"/>
            </a:endParaRPr>
          </a:p>
        </p:txBody>
      </p:sp>
      <p:sp>
        <p:nvSpPr>
          <p:cNvPr id="1313" name="テキスト 370"/>
          <p:cNvSpPr txBox="1"/>
          <p:nvPr/>
        </p:nvSpPr>
        <p:spPr>
          <a:xfrm>
            <a:off x="284409" y="6932080"/>
            <a:ext cx="9663068" cy="368439"/>
          </a:xfrm>
          <a:prstGeom prst="rect">
            <a:avLst/>
          </a:prstGeom>
        </p:spPr>
        <p:txBody>
          <a:bodyPr wrap="square">
            <a:spAutoFit/>
          </a:bodyPr>
          <a:p>
            <a:r>
              <a:rPr lang="ja-JP" altLang="en-US" sz="900"/>
              <a:t>出所）GビズIDクイックマニュアルgBizIDメンバー編（</a:t>
            </a:r>
            <a:r>
              <a:rPr lang="ja-JP" altLang="en-US" sz="900">
                <a:hlinkClick r:id="rId1" action="" tooltip=""/>
              </a:rPr>
              <a:t>https://gbiz-id.go.jp/top/manual/pdf/QuickManual_Member.pdf</a:t>
            </a:r>
            <a:endParaRPr lang="ja-JP" altLang="en-US" sz="900"/>
          </a:p>
          <a:p>
            <a:pPr>
              <a:defRPr lang="ja-JP" altLang="en-US"/>
            </a:pPr>
            <a:r>
              <a:rPr lang="ja-JP" altLang="en-US" sz="900"/>
              <a:t>※最新情報は上記ホームページをご確認ください。</a:t>
            </a:r>
            <a:endParaRPr lang="ja-JP" altLang="en-US" sz="900"/>
          </a:p>
        </p:txBody>
      </p:sp>
      <p:pic>
        <p:nvPicPr>
          <p:cNvPr id="1314" name="図 414"/>
          <p:cNvPicPr>
            <a:picLocks noChangeAspect="1"/>
          </p:cNvPicPr>
          <p:nvPr/>
        </p:nvPicPr>
        <p:blipFill>
          <a:blip r:embed="rId2"/>
          <a:stretch>
            <a:fillRect/>
          </a:stretch>
        </p:blipFill>
        <p:spPr>
          <a:xfrm>
            <a:off x="476461" y="2557297"/>
            <a:ext cx="9579652" cy="398260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316" name="四角形 416"/>
          <p:cNvSpPr>
            <a:spLocks noGrp="1"/>
          </p:cNvSpPr>
          <p:nvPr>
            <p:ph type="title" idx="1" hasCustomPrompt="1"/>
          </p:nvPr>
        </p:nvSpPr>
        <p:spPr>
          <a:prstGeom prst="rect">
            <a:avLst/>
          </a:prstGeom>
        </p:spPr>
        <p:txBody>
          <a:bodyPr/>
          <a:p>
            <a:r>
              <a:rPr lang="ja-JP" altLang="en-US" b="0">
                <a:latin typeface="BIZ UDPゴシック"/>
                <a:ea typeface="BIZ UDPゴシック"/>
              </a:rPr>
              <a:t>Ⅱ．電子申請・届出のための事前準備</a:t>
            </a:r>
            <a:endParaRPr kumimoji="1" lang="ja-JP" altLang="en-US"/>
          </a:p>
        </p:txBody>
      </p:sp>
      <p:sp>
        <p:nvSpPr>
          <p:cNvPr id="1317" name="四角形 417"/>
          <p:cNvSpPr>
            <a:spLocks noGrp="1"/>
          </p:cNvSpPr>
          <p:nvPr>
            <p:ph type="sldNum" sz="quarter" idx="3"/>
          </p:nvPr>
        </p:nvSpPr>
        <p:spPr>
          <a:prstGeom prst="rect">
            <a:avLst/>
          </a:prstGeo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25</a:t>
            </a:fld>
            <a:endParaRPr kumimoji="1" lang="ja-JP" altLang="en-US"/>
          </a:p>
        </p:txBody>
      </p:sp>
      <p:sp>
        <p:nvSpPr>
          <p:cNvPr id="1318" name="テキスト 201"/>
          <p:cNvSpPr txBox="1"/>
          <p:nvPr/>
        </p:nvSpPr>
        <p:spPr>
          <a:xfrm>
            <a:off x="294570" y="1044000"/>
            <a:ext cx="4978446" cy="460772"/>
          </a:xfrm>
          <a:prstGeom prst="rect">
            <a:avLst/>
          </a:prstGeom>
        </p:spPr>
        <p:txBody>
          <a:bodyPr wrap="square">
            <a:spAutoFit/>
          </a:bodyPr>
          <a:p>
            <a:pPr>
              <a:defRPr lang="ja-JP" altLang="en-US"/>
            </a:pPr>
            <a:r>
              <a:rPr lang="ja-JP" altLang="en-US" sz="2400" b="1">
                <a:latin typeface="BIZ UDPゴシック"/>
                <a:ea typeface="BIZ UDPゴシック"/>
              </a:rPr>
              <a:t>gBizIDメンバーの作成方法</a:t>
            </a:r>
            <a:endParaRPr lang="ja-JP" altLang="en-US" sz="2400" b="1">
              <a:latin typeface="BIZ UDPゴシック"/>
              <a:ea typeface="BIZ UDPゴシック"/>
            </a:endParaRPr>
          </a:p>
        </p:txBody>
      </p:sp>
      <p:sp>
        <p:nvSpPr>
          <p:cNvPr id="1319" name="テキスト 203"/>
          <p:cNvSpPr txBox="1"/>
          <p:nvPr/>
        </p:nvSpPr>
        <p:spPr>
          <a:xfrm>
            <a:off x="301351" y="1504772"/>
            <a:ext cx="9629183" cy="922437"/>
          </a:xfrm>
          <a:prstGeom prst="rect">
            <a:avLst/>
          </a:prstGeom>
        </p:spPr>
        <p:txBody>
          <a:bodyPr wrap="square">
            <a:spAutoFit/>
          </a:bodyPr>
          <a:p>
            <a:pPr>
              <a:defRPr lang="ja-JP" altLang="en-US"/>
            </a:pPr>
            <a:r>
              <a:rPr lang="ja-JP" altLang="en-US">
                <a:latin typeface="BIZ UDPゴシック"/>
                <a:ea typeface="BIZ UDPゴシック"/>
              </a:rPr>
              <a:t>アカウントを持っていない方がgBizIDメンバーのアカウントを作成する手順です。gBizIDメンバーを作成する前に、gBizIDプライムを作成する必要があります。この作業は、gBizIDプライムとgBizIDメンバーそれぞれの端末での作業が必要です。</a:t>
            </a:r>
            <a:endParaRPr lang="ja-JP" altLang="en-US">
              <a:latin typeface="BIZ UDPゴシック"/>
              <a:ea typeface="BIZ UDPゴシック"/>
            </a:endParaRPr>
          </a:p>
        </p:txBody>
      </p:sp>
      <p:sp>
        <p:nvSpPr>
          <p:cNvPr id="1320" name="テキスト 370"/>
          <p:cNvSpPr txBox="1"/>
          <p:nvPr/>
        </p:nvSpPr>
        <p:spPr>
          <a:xfrm>
            <a:off x="284409" y="6932080"/>
            <a:ext cx="9663068" cy="368439"/>
          </a:xfrm>
          <a:prstGeom prst="rect">
            <a:avLst/>
          </a:prstGeom>
        </p:spPr>
        <p:txBody>
          <a:bodyPr wrap="square">
            <a:spAutoFit/>
          </a:bodyPr>
          <a:p>
            <a:r>
              <a:rPr lang="ja-JP" altLang="en-US" sz="900"/>
              <a:t>出所）GビズIDクイックマニュアルgBizIDメンバー編（</a:t>
            </a:r>
            <a:r>
              <a:rPr lang="ja-JP" altLang="en-US" sz="900">
                <a:hlinkClick r:id="rId1" action="" tooltip=""/>
              </a:rPr>
              <a:t>https://gbiz-id.go.jp/top/manual/pdf/QuickManual_Member.pdf</a:t>
            </a:r>
            <a:endParaRPr lang="ja-JP" altLang="en-US" sz="900"/>
          </a:p>
          <a:p>
            <a:pPr>
              <a:defRPr lang="ja-JP" altLang="en-US"/>
            </a:pPr>
            <a:r>
              <a:rPr lang="ja-JP" altLang="en-US" sz="900"/>
              <a:t>※最新情報は上記ホームページをご確認ください。</a:t>
            </a:r>
            <a:endParaRPr lang="ja-JP" altLang="en-US" sz="900"/>
          </a:p>
        </p:txBody>
      </p:sp>
      <p:pic>
        <p:nvPicPr>
          <p:cNvPr id="1321" name="図 425"/>
          <p:cNvPicPr>
            <a:picLocks noChangeAspect="1"/>
          </p:cNvPicPr>
          <p:nvPr/>
        </p:nvPicPr>
        <p:blipFill>
          <a:blip r:embed="rId2"/>
          <a:stretch>
            <a:fillRect/>
          </a:stretch>
        </p:blipFill>
        <p:spPr>
          <a:xfrm>
            <a:off x="416530" y="2556000"/>
            <a:ext cx="9699514" cy="403090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323" name="四角形 37"/>
          <p:cNvSpPr>
            <a:spLocks noGrp="1"/>
          </p:cNvSpPr>
          <p:nvPr>
            <p:ph type="title" idx="1" hasCustomPrompt="1"/>
          </p:nvPr>
        </p:nvSpPr>
        <p:spPr>
          <a:xfrm>
            <a:off x="740833" y="2328502"/>
            <a:ext cx="9946925" cy="613665"/>
          </a:xfrm>
          <a:prstGeom prst="rect">
            <a:avLst/>
          </a:prstGeom>
        </p:spPr>
        <p:txBody>
          <a:bodyPr/>
          <a:p>
            <a:r>
              <a:rPr lang="ja-JP" altLang="en-US" b="1">
                <a:solidFill>
                  <a:srgbClr val="002060"/>
                </a:solidFill>
                <a:latin typeface="BIZ UDPゴシック"/>
                <a:ea typeface="BIZ UDPゴシック"/>
              </a:rPr>
              <a:t>Ⅲ．電子申請・届出</a:t>
            </a:r>
            <a:endParaRPr kumimoji="1" lang="ja-JP" altLang="en-US" b="1">
              <a:solidFill>
                <a:srgbClr val="002060"/>
              </a:solidFill>
              <a:latin typeface="BIZ UDPゴシック"/>
              <a:ea typeface="BIZ UDPゴシック"/>
            </a:endParaRPr>
          </a:p>
          <a:p>
            <a:endParaRPr lang="ja-JP" altLang="en-US" b="0">
              <a:solidFill>
                <a:srgbClr val="002060"/>
              </a:solidFill>
            </a:endParaRPr>
          </a:p>
        </p:txBody>
      </p:sp>
      <p:sp>
        <p:nvSpPr>
          <p:cNvPr id="1324" name="スライド番号プレースホルダー 37"/>
          <p:cNvSpPr>
            <a:spLocks noGrp="1"/>
          </p:cNvSpPr>
          <p:nvPr userDrawn="1">
            <p:ph type="sldNum" sz="quarter" idx="3"/>
          </p:nvPr>
        </p:nvSpPr>
        <p:spPr>
          <a:xfrm>
            <a:off x="9930533" y="7116300"/>
            <a:ext cx="614610" cy="443701"/>
          </a:xfr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26</a:t>
            </a:fld>
            <a:endParaRPr kumimoji="1" lang="ja-JP" altLang="en-US"/>
          </a:p>
        </p:txBody>
      </p:sp>
      <p:sp>
        <p:nvSpPr>
          <p:cNvPr id="1325" name="テキスト 134"/>
          <p:cNvSpPr txBox="1"/>
          <p:nvPr/>
        </p:nvSpPr>
        <p:spPr>
          <a:xfrm>
            <a:off x="745078" y="3835052"/>
            <a:ext cx="8340929" cy="1199436"/>
          </a:xfrm>
          <a:prstGeom prst="rect">
            <a:avLst/>
          </a:prstGeom>
        </p:spPr>
        <p:txBody>
          <a:bodyPr wrap="square">
            <a:spAutoFit/>
          </a:bodyPr>
          <a:p>
            <a:pPr>
              <a:defRPr lang="ja-JP" altLang="en-US"/>
            </a:pPr>
            <a:r>
              <a:rPr lang="ja-JP" altLang="en-US" sz="2400" b="1">
                <a:solidFill>
                  <a:srgbClr val="002060"/>
                </a:solidFill>
                <a:latin typeface="BIZ UDPゴシック"/>
                <a:ea typeface="BIZ UDPゴシック"/>
              </a:rPr>
              <a:t>１．ログイン～申請・届出</a:t>
            </a:r>
            <a:endParaRPr lang="ja-JP" altLang="en-US" sz="2400" b="1">
              <a:solidFill>
                <a:srgbClr val="002060"/>
              </a:solidFill>
              <a:latin typeface="BIZ UDPゴシック"/>
              <a:ea typeface="BIZ UDPゴシック"/>
            </a:endParaRPr>
          </a:p>
          <a:p>
            <a:pPr>
              <a:defRPr lang="ja-JP" altLang="en-US"/>
            </a:pPr>
            <a:endParaRPr lang="ja-JP" altLang="en-US" sz="2400" b="1">
              <a:solidFill>
                <a:srgbClr val="002060"/>
              </a:solidFill>
              <a:latin typeface="BIZ UDPゴシック"/>
              <a:ea typeface="BIZ UDPゴシック"/>
            </a:endParaRPr>
          </a:p>
          <a:p>
            <a:pPr>
              <a:defRPr lang="ja-JP" altLang="en-US"/>
            </a:pPr>
            <a:r>
              <a:rPr lang="ja-JP" altLang="en-US" sz="2400" b="1">
                <a:solidFill>
                  <a:srgbClr val="002060"/>
                </a:solidFill>
                <a:latin typeface="BIZ UDPゴシック"/>
                <a:ea typeface="BIZ UDPゴシック"/>
              </a:rPr>
              <a:t>２．申請・届出結果の確認</a:t>
            </a:r>
            <a:endParaRPr lang="ja-JP" altLang="en-US" sz="2400" b="1">
              <a:solidFill>
                <a:srgbClr val="002060"/>
              </a:solidFill>
              <a:latin typeface="BIZ UDPゴシック"/>
              <a:ea typeface="BIZ UDPゴシック"/>
            </a:endParaRPr>
          </a:p>
        </p:txBody>
      </p:sp>
      <p:sp>
        <p:nvSpPr>
          <p:cNvPr id="1326" name="直線 135"/>
          <p:cNvSpPr/>
          <p:nvPr/>
        </p:nvSpPr>
        <p:spPr>
          <a:xfrm>
            <a:off x="740833" y="2942167"/>
            <a:ext cx="8488924" cy="0"/>
          </a:xfrm>
          <a:prstGeom prst="line">
            <a:avLst/>
          </a:prstGeom>
          <a:ln w="12700" cap="flat" cmpd="sng" algn="ctr">
            <a:solidFill>
              <a:schemeClr val="accent1"/>
            </a:solidFill>
            <a:prstDash val="solid"/>
            <a:miter lim="800000"/>
          </a:ln>
        </p:spPr>
        <p:style>
          <a:lnRef idx="1">
            <a:schemeClr val="accent1"/>
          </a:lnRef>
          <a:fillRef idx="0">
            <a:schemeClr val="accent1"/>
          </a:fillRef>
          <a:effectRef idx="0">
            <a:schemeClr val="accent1"/>
          </a:effectRef>
          <a:fontRef idx="minor">
            <a:schemeClr val="tx1"/>
          </a:fontRef>
        </p:style>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332" name="四角形 174"/>
          <p:cNvSpPr>
            <a:spLocks noGrp="1"/>
          </p:cNvSpPr>
          <p:nvPr>
            <p:ph type="sldNum" sz="quarter" idx="3"/>
          </p:nvPr>
        </p:nvSpPr>
        <p:spPr>
          <a:prstGeom prst="rect">
            <a:avLst/>
          </a:prstGeo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27</a:t>
            </a:fld>
            <a:endParaRPr kumimoji="1" lang="ja-JP" altLang="en-US"/>
          </a:p>
        </p:txBody>
      </p:sp>
      <p:sp>
        <p:nvSpPr>
          <p:cNvPr id="1333" name="四角形 178"/>
          <p:cNvSpPr>
            <a:spLocks noGrp="1"/>
          </p:cNvSpPr>
          <p:nvPr>
            <p:ph type="title" idx="1" hasCustomPrompt="1"/>
          </p:nvPr>
        </p:nvSpPr>
        <p:spPr>
          <a:xfrm>
            <a:off x="292824" y="128976"/>
            <a:ext cx="9946925" cy="711707"/>
          </a:xfrm>
          <a:prstGeom prst="rect">
            <a:avLst/>
          </a:prstGeom>
        </p:spPr>
        <p:txBody>
          <a:bodyPr anchor="ctr" anchorCtr="0"/>
          <a:lstStyle>
            <a:lvl1pPr algn="l" defTabSz="914400" rtl="0" eaLnBrk="1" latinLnBrk="0" hangingPunct="1">
              <a:spcBef>
                <a:spcPct val="0"/>
              </a:spcBef>
              <a:buNone/>
              <a:defRPr kumimoji="1" sz="2400" b="0" kern="1200">
                <a:solidFill>
                  <a:schemeClr val="tx1"/>
                </a:solidFill>
                <a:latin typeface="游ゴシック Medium"/>
                <a:ea typeface="游ゴシック Medium"/>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endParaRPr lang="ja-JP" altLang="en-US" b="0"/>
          </a:p>
          <a:p>
            <a:r>
              <a:rPr lang="ja-JP" altLang="en-US" sz="2800" b="0">
                <a:latin typeface="BIZ UDPゴシック"/>
                <a:ea typeface="BIZ UDPゴシック"/>
              </a:rPr>
              <a:t>Ⅱ．電子申請・届出</a:t>
            </a:r>
            <a:endParaRPr kumimoji="1" lang="ja-JP" altLang="en-US" sz="2800">
              <a:latin typeface="BIZ UDPゴシック"/>
              <a:ea typeface="BIZ UDPゴシック"/>
            </a:endParaRPr>
          </a:p>
          <a:p>
            <a:endParaRPr lang="ja-JP" altLang="en-US" b="0"/>
          </a:p>
        </p:txBody>
      </p:sp>
      <p:sp>
        <p:nvSpPr>
          <p:cNvPr id="1334" name="テキスト 179"/>
          <p:cNvSpPr txBox="1"/>
          <p:nvPr/>
        </p:nvSpPr>
        <p:spPr>
          <a:xfrm>
            <a:off x="289278" y="948236"/>
            <a:ext cx="9947580" cy="1322546"/>
          </a:xfrm>
          <a:prstGeom prst="rect">
            <a:avLst/>
          </a:prstGeom>
        </p:spPr>
        <p:txBody>
          <a:bodyPr wrap="square">
            <a:spAutoFit/>
          </a:bodyPr>
          <a:p>
            <a:pPr>
              <a:defRPr lang="ja-JP" altLang="en-US"/>
            </a:pPr>
            <a:r>
              <a:rPr lang="ja-JP" altLang="en-US" sz="2400" b="1">
                <a:latin typeface="BIZ UDPゴシック"/>
                <a:ea typeface="BIZ UDPゴシック"/>
              </a:rPr>
              <a:t>1．ログイン～申請・届出</a:t>
            </a:r>
            <a:endParaRPr lang="ja-JP" altLang="en-US" sz="2400" b="1">
              <a:solidFill>
                <a:schemeClr val="tx2">
                  <a:lumMod val="75000"/>
                </a:schemeClr>
              </a:solidFill>
            </a:endParaRPr>
          </a:p>
          <a:p>
            <a:pPr>
              <a:defRPr lang="ja-JP" altLang="en-US"/>
            </a:pPr>
            <a:r>
              <a:rPr lang="ja-JP" altLang="en-US" sz="2800" b="1">
                <a:solidFill>
                  <a:schemeClr val="accent1">
                    <a:lumMod val="75000"/>
                  </a:schemeClr>
                </a:solidFill>
              </a:rPr>
              <a:t>●申請・届出のフロー</a:t>
            </a:r>
            <a:endParaRPr lang="ja-JP" altLang="en-US" sz="2800" b="1">
              <a:solidFill>
                <a:schemeClr val="accent1">
                  <a:lumMod val="75000"/>
                </a:schemeClr>
              </a:solidFill>
            </a:endParaRPr>
          </a:p>
          <a:p>
            <a:pPr>
              <a:defRPr lang="ja-JP" altLang="en-US"/>
            </a:pPr>
            <a:endParaRPr lang="ja-JP" altLang="en-US" sz="2800" b="0">
              <a:solidFill>
                <a:schemeClr val="accent1">
                  <a:lumMod val="75000"/>
                </a:schemeClr>
              </a:solidFill>
              <a:latin typeface="BIZ UDPゴシック"/>
              <a:ea typeface="BIZ UDPゴシック"/>
            </a:endParaRPr>
          </a:p>
        </p:txBody>
      </p:sp>
      <p:sp>
        <p:nvSpPr>
          <p:cNvPr id="1335" name="テキスト 504"/>
          <p:cNvSpPr txBox="1"/>
          <p:nvPr/>
        </p:nvSpPr>
        <p:spPr>
          <a:xfrm>
            <a:off x="292824" y="1809564"/>
            <a:ext cx="9950837" cy="922437"/>
          </a:xfrm>
          <a:prstGeom prst="rect">
            <a:avLst/>
          </a:prstGeom>
        </p:spPr>
        <p:txBody>
          <a:bodyPr wrap="square">
            <a:spAutoFit/>
          </a:bodyPr>
          <a:p>
            <a:pPr>
              <a:defRPr lang="ja-JP" altLang="en-US"/>
            </a:pPr>
            <a:r>
              <a:rPr lang="ja-JP" altLang="en-US">
                <a:latin typeface="BIZ UDPゴシック"/>
                <a:ea typeface="BIZ UDPゴシック"/>
              </a:rPr>
              <a:t>電子申請届出システムへログインし、申請内容の入力・登録を行ってください。</a:t>
            </a:r>
            <a:endParaRPr lang="ja-JP" altLang="en-US">
              <a:latin typeface="BIZ UDPゴシック"/>
              <a:ea typeface="BIZ UDPゴシック"/>
            </a:endParaRPr>
          </a:p>
          <a:p>
            <a:pPr>
              <a:defRPr lang="ja-JP" altLang="en-US"/>
            </a:pPr>
            <a:r>
              <a:rPr lang="ja-JP" altLang="en-US">
                <a:latin typeface="BIZ UDPゴシック"/>
                <a:ea typeface="BIZ UDPゴシック"/>
              </a:rPr>
              <a:t>必要に応じて、申請・届出の状況を確認することもできます。新たにGビズIDを発行して申請する場合は、3週間～1か月程度を必要期間の目安としてください。</a:t>
            </a:r>
            <a:endParaRPr lang="ja-JP" altLang="en-US">
              <a:latin typeface="BIZ UDPゴシック"/>
              <a:ea typeface="BIZ UDPゴシック"/>
            </a:endParaRPr>
          </a:p>
        </p:txBody>
      </p:sp>
      <p:pic>
        <p:nvPicPr>
          <p:cNvPr id="1336" name="図 556"/>
          <p:cNvPicPr>
            <a:picLocks noChangeAspect="1"/>
          </p:cNvPicPr>
          <p:nvPr/>
        </p:nvPicPr>
        <p:blipFill>
          <a:blip r:embed="rId1"/>
          <a:stretch>
            <a:fillRect/>
          </a:stretch>
        </p:blipFill>
        <p:spPr>
          <a:xfrm>
            <a:off x="509542" y="2711647"/>
            <a:ext cx="9422840" cy="4515393"/>
          </a:xfrm>
          <a:prstGeom prst="rect">
            <a:avLst/>
          </a:prstGeom>
        </p:spPr>
      </p:pic>
      <p:sp>
        <p:nvSpPr>
          <p:cNvPr id="1337" name="テキスト 557"/>
          <p:cNvSpPr txBox="1"/>
          <p:nvPr/>
        </p:nvSpPr>
        <p:spPr>
          <a:xfrm>
            <a:off x="6930000" y="3348000"/>
            <a:ext cx="1511664" cy="399217"/>
          </a:xfrm>
          <a:prstGeom prst="rect">
            <a:avLst/>
          </a:prstGeom>
          <a:solidFill>
            <a:schemeClr val="bg1"/>
          </a:solidFill>
        </p:spPr>
        <p:txBody>
          <a:bodyPr wrap="square">
            <a:spAutoFit/>
          </a:bodyPr>
          <a:p>
            <a:pPr>
              <a:defRPr lang="ja-JP" altLang="en-US"/>
            </a:pPr>
            <a:r>
              <a:rPr lang="ja-JP" altLang="en-US" sz="1000" b="1">
                <a:latin typeface="BIZ UDPゴシック"/>
                <a:ea typeface="BIZ UDPゴシック"/>
              </a:rPr>
              <a:t>P10～のアカウント　　</a:t>
            </a:r>
            <a:endParaRPr lang="ja-JP" altLang="en-US" sz="1000" b="1">
              <a:latin typeface="BIZ UDPゴシック"/>
              <a:ea typeface="BIZ UDPゴシック"/>
            </a:endParaRPr>
          </a:p>
          <a:p>
            <a:pPr>
              <a:defRPr lang="ja-JP" altLang="en-US"/>
            </a:pPr>
            <a:endParaRPr lang="ja-JP" altLang="en-US" sz="1000" b="1">
              <a:latin typeface="BIZ UDPゴシック"/>
              <a:ea typeface="BIZ UDPゴシック"/>
            </a:endParaRPr>
          </a:p>
        </p:txBody>
      </p:sp>
      <p:sp>
        <p:nvSpPr>
          <p:cNvPr id="1338" name="テキスト 558"/>
          <p:cNvSpPr txBox="1"/>
          <p:nvPr/>
        </p:nvSpPr>
        <p:spPr>
          <a:xfrm>
            <a:off x="2678975" y="5436000"/>
            <a:ext cx="3962001" cy="229939"/>
          </a:xfrm>
          <a:prstGeom prst="rect">
            <a:avLst/>
          </a:prstGeom>
          <a:solidFill>
            <a:schemeClr val="bg1"/>
          </a:solidFill>
        </p:spPr>
        <p:txBody>
          <a:bodyPr wrap="square">
            <a:spAutoFit/>
          </a:bodyPr>
          <a:p>
            <a:pPr>
              <a:defRPr lang="ja-JP" altLang="en-US"/>
            </a:pPr>
            <a:r>
              <a:rPr lang="ja-JP" altLang="en-US" sz="900" b="1">
                <a:latin typeface="BIZ UDPゴシック"/>
                <a:ea typeface="BIZ UDPゴシック"/>
              </a:rPr>
              <a:t>※P3４の添付書類の準備についてをご参照ください。</a:t>
            </a:r>
            <a:endParaRPr lang="ja-JP" altLang="en-US" sz="900" b="1">
              <a:latin typeface="BIZ UDPゴシック"/>
              <a:ea typeface="BIZ UDPゴシック"/>
            </a:endParaRPr>
          </a:p>
        </p:txBody>
      </p:sp>
      <p:sp>
        <p:nvSpPr>
          <p:cNvPr id="1339" name="テキスト 565"/>
          <p:cNvSpPr txBox="1"/>
          <p:nvPr/>
        </p:nvSpPr>
        <p:spPr>
          <a:xfrm>
            <a:off x="8658680" y="6658429"/>
            <a:ext cx="288000" cy="368439"/>
          </a:xfrm>
          <a:prstGeom prst="rect">
            <a:avLst/>
          </a:prstGeom>
          <a:solidFill>
            <a:schemeClr val="bg1"/>
          </a:solidFill>
        </p:spPr>
        <p:txBody>
          <a:bodyPr>
            <a:spAutoFit/>
          </a:bodyPr>
          <a:p>
            <a:pPr>
              <a:defRPr lang="ja-JP" altLang="en-US"/>
            </a:pPr>
            <a:endParaRPr lang="ja-JP"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341" name="四角形 174"/>
          <p:cNvSpPr>
            <a:spLocks noGrp="1"/>
          </p:cNvSpPr>
          <p:nvPr>
            <p:ph type="sldNum" sz="quarter" idx="3"/>
          </p:nvPr>
        </p:nvSpPr>
        <p:spPr>
          <a:prstGeom prst="rect">
            <a:avLst/>
          </a:prstGeo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28</a:t>
            </a:fld>
            <a:endParaRPr kumimoji="1" lang="ja-JP" altLang="en-US"/>
          </a:p>
        </p:txBody>
      </p:sp>
      <p:sp>
        <p:nvSpPr>
          <p:cNvPr id="1342" name="四角形 178"/>
          <p:cNvSpPr>
            <a:spLocks noGrp="1"/>
          </p:cNvSpPr>
          <p:nvPr>
            <p:ph type="title" idx="1" hasCustomPrompt="1"/>
          </p:nvPr>
        </p:nvSpPr>
        <p:spPr>
          <a:xfrm>
            <a:off x="292824" y="128976"/>
            <a:ext cx="9946925" cy="711707"/>
          </a:xfrm>
          <a:prstGeom prst="rect">
            <a:avLst/>
          </a:prstGeom>
        </p:spPr>
        <p:txBody>
          <a:bodyPr anchor="ctr" anchorCtr="0"/>
          <a:lstStyle>
            <a:lvl1pPr algn="l" defTabSz="914400" rtl="0" eaLnBrk="1" latinLnBrk="0" hangingPunct="1">
              <a:spcBef>
                <a:spcPct val="0"/>
              </a:spcBef>
              <a:buNone/>
              <a:defRPr kumimoji="1" sz="2400" b="0" kern="1200">
                <a:solidFill>
                  <a:schemeClr val="tx1"/>
                </a:solidFill>
                <a:latin typeface="游ゴシック Medium"/>
                <a:ea typeface="游ゴシック Medium"/>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endParaRPr lang="ja-JP" altLang="en-US" b="0"/>
          </a:p>
          <a:p>
            <a:r>
              <a:rPr lang="ja-JP" altLang="en-US" sz="2800" b="0">
                <a:latin typeface="BIZ UDPゴシック"/>
                <a:ea typeface="BIZ UDPゴシック"/>
              </a:rPr>
              <a:t>Ⅱ．電子申請・届出</a:t>
            </a:r>
            <a:endParaRPr kumimoji="1" lang="ja-JP" altLang="en-US" sz="2800">
              <a:latin typeface="BIZ UDPゴシック"/>
              <a:ea typeface="BIZ UDPゴシック"/>
            </a:endParaRPr>
          </a:p>
          <a:p>
            <a:endParaRPr lang="ja-JP" altLang="en-US" b="0"/>
          </a:p>
        </p:txBody>
      </p:sp>
      <p:sp>
        <p:nvSpPr>
          <p:cNvPr id="1343" name="テキスト 179"/>
          <p:cNvSpPr txBox="1"/>
          <p:nvPr/>
        </p:nvSpPr>
        <p:spPr>
          <a:xfrm>
            <a:off x="289278" y="948236"/>
            <a:ext cx="9947580" cy="1322546"/>
          </a:xfrm>
          <a:prstGeom prst="rect">
            <a:avLst/>
          </a:prstGeom>
        </p:spPr>
        <p:txBody>
          <a:bodyPr wrap="square">
            <a:spAutoFit/>
          </a:bodyPr>
          <a:p>
            <a:pPr>
              <a:defRPr lang="ja-JP" altLang="en-US"/>
            </a:pPr>
            <a:r>
              <a:rPr lang="ja-JP" altLang="en-US" sz="2400" b="1">
                <a:latin typeface="BIZ UDPゴシック"/>
                <a:ea typeface="BIZ UDPゴシック"/>
              </a:rPr>
              <a:t>1．ログイン～申請・届出</a:t>
            </a:r>
            <a:endParaRPr lang="ja-JP" altLang="en-US" sz="2400" b="1">
              <a:solidFill>
                <a:schemeClr val="tx2">
                  <a:lumMod val="75000"/>
                </a:schemeClr>
              </a:solidFill>
            </a:endParaRPr>
          </a:p>
          <a:p>
            <a:pPr>
              <a:defRPr lang="ja-JP" altLang="en-US"/>
            </a:pPr>
            <a:r>
              <a:rPr lang="ja-JP" altLang="en-US" sz="2800" b="1">
                <a:solidFill>
                  <a:schemeClr val="accent1">
                    <a:lumMod val="75000"/>
                  </a:schemeClr>
                </a:solidFill>
              </a:rPr>
              <a:t>＜参考＞電子申請届出システム　操作マニュアル</a:t>
            </a:r>
            <a:endParaRPr lang="ja-JP" altLang="en-US" sz="2800" b="1">
              <a:solidFill>
                <a:schemeClr val="accent1">
                  <a:lumMod val="75000"/>
                </a:schemeClr>
              </a:solidFill>
            </a:endParaRPr>
          </a:p>
          <a:p>
            <a:pPr>
              <a:defRPr lang="ja-JP" altLang="en-US"/>
            </a:pPr>
            <a:endParaRPr lang="ja-JP" altLang="en-US" sz="2800" b="0">
              <a:solidFill>
                <a:schemeClr val="accent1">
                  <a:lumMod val="75000"/>
                </a:schemeClr>
              </a:solidFill>
              <a:latin typeface="BIZ UDPゴシック"/>
              <a:ea typeface="BIZ UDPゴシック"/>
            </a:endParaRPr>
          </a:p>
        </p:txBody>
      </p:sp>
      <p:sp>
        <p:nvSpPr>
          <p:cNvPr id="1344" name="テキスト 504"/>
          <p:cNvSpPr txBox="1"/>
          <p:nvPr/>
        </p:nvSpPr>
        <p:spPr>
          <a:xfrm>
            <a:off x="292824" y="1809564"/>
            <a:ext cx="9950837" cy="368439"/>
          </a:xfrm>
          <a:prstGeom prst="rect">
            <a:avLst/>
          </a:prstGeom>
        </p:spPr>
        <p:txBody>
          <a:bodyPr wrap="square">
            <a:spAutoFit/>
          </a:bodyPr>
          <a:p>
            <a:pPr>
              <a:defRPr lang="ja-JP" altLang="en-US"/>
            </a:pPr>
            <a:r>
              <a:rPr lang="ja-JP" altLang="en-US">
                <a:latin typeface="BIZ UDPゴシック"/>
                <a:ea typeface="BIZ UDPゴシック"/>
              </a:rPr>
              <a:t>詳細な操作方法は操作マニュアルをご参照ください。</a:t>
            </a:r>
            <a:endParaRPr lang="ja-JP" altLang="en-US">
              <a:latin typeface="BIZ UDPゴシック"/>
              <a:ea typeface="BIZ UDPゴシック"/>
            </a:endParaRPr>
          </a:p>
        </p:txBody>
      </p:sp>
      <p:sp>
        <p:nvSpPr>
          <p:cNvPr id="1345" name="テキスト 565"/>
          <p:cNvSpPr txBox="1"/>
          <p:nvPr/>
        </p:nvSpPr>
        <p:spPr>
          <a:xfrm>
            <a:off x="8658680" y="6658429"/>
            <a:ext cx="288000" cy="368439"/>
          </a:xfrm>
          <a:prstGeom prst="rect">
            <a:avLst/>
          </a:prstGeom>
          <a:solidFill>
            <a:schemeClr val="bg1"/>
          </a:solidFill>
        </p:spPr>
        <p:txBody>
          <a:bodyPr>
            <a:spAutoFit/>
          </a:bodyPr>
          <a:p>
            <a:pPr>
              <a:defRPr lang="ja-JP" altLang="en-US"/>
            </a:pPr>
            <a:endParaRPr lang="ja-JP" altLang="en-US"/>
          </a:p>
        </p:txBody>
      </p:sp>
      <p:pic>
        <p:nvPicPr>
          <p:cNvPr id="1346" name="図 703"/>
          <p:cNvPicPr>
            <a:picLocks noChangeAspect="1"/>
          </p:cNvPicPr>
          <p:nvPr/>
        </p:nvPicPr>
        <p:blipFill>
          <a:blip r:embed="rId1"/>
          <a:stretch>
            <a:fillRect/>
          </a:stretch>
        </p:blipFill>
        <p:spPr>
          <a:xfrm>
            <a:off x="1601738" y="2270812"/>
            <a:ext cx="3263530" cy="4615428"/>
          </a:xfrm>
          <a:prstGeom prst="rect">
            <a:avLst/>
          </a:prstGeom>
          <a:ln w="12700" cmpd="sng">
            <a:solidFill>
              <a:schemeClr val="tx1"/>
            </a:solidFill>
          </a:ln>
        </p:spPr>
      </p:pic>
      <p:pic>
        <p:nvPicPr>
          <p:cNvPr id="1347" name="図 704"/>
          <p:cNvPicPr>
            <a:picLocks noChangeAspect="1"/>
          </p:cNvPicPr>
          <p:nvPr/>
        </p:nvPicPr>
        <p:blipFill>
          <a:blip r:embed="rId2"/>
          <a:stretch>
            <a:fillRect/>
          </a:stretch>
        </p:blipFill>
        <p:spPr>
          <a:xfrm>
            <a:off x="5102737" y="2243081"/>
            <a:ext cx="3302286" cy="4665438"/>
          </a:xfrm>
          <a:prstGeom prst="rect">
            <a:avLst/>
          </a:prstGeom>
          <a:ln w="12700" cmpd="sng">
            <a:solidFill>
              <a:schemeClr val="tx1"/>
            </a:solidFill>
          </a:ln>
        </p:spPr>
      </p:pic>
      <p:sp>
        <p:nvSpPr>
          <p:cNvPr id="1348" name="テキスト 705"/>
          <p:cNvSpPr txBox="1"/>
          <p:nvPr/>
        </p:nvSpPr>
        <p:spPr>
          <a:xfrm>
            <a:off x="292824" y="6909206"/>
            <a:ext cx="7876191" cy="506938"/>
          </a:xfrm>
          <a:prstGeom prst="rect">
            <a:avLst/>
          </a:prstGeom>
        </p:spPr>
        <p:txBody>
          <a:bodyPr wrap="square">
            <a:spAutoFit/>
          </a:bodyPr>
          <a:p>
            <a:r>
              <a:rPr lang="ja-JP" altLang="en-US" sz="900"/>
              <a:t>出所）電子申請届出システム操作マニュアル（介護施設・事業所向け）（</a:t>
            </a:r>
            <a:r>
              <a:rPr lang="ja-JP" altLang="en-US" sz="900">
                <a:hlinkClick r:id="rId3" action="" tooltip=""/>
              </a:rPr>
              <a:t>https://www.kaigokensaku.mhlw.go.jp/shinsei/pdf/manual_shinsei_1_0.pdf</a:t>
            </a:r>
            <a:endParaRPr lang="ja-JP" altLang="en-US" sz="900"/>
          </a:p>
          <a:p>
            <a:pPr>
              <a:defRPr lang="ja-JP" altLang="en-US"/>
            </a:pPr>
            <a:r>
              <a:rPr lang="ja-JP" altLang="en-US" sz="900"/>
              <a:t>※最新情報は上記ホームページをご確認ください。</a:t>
            </a:r>
            <a:endParaRPr lang="ja-JP" altLang="en-US" sz="9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149" name="四角形 37"/>
          <p:cNvSpPr>
            <a:spLocks noGrp="1"/>
          </p:cNvSpPr>
          <p:nvPr>
            <p:ph type="title" idx="1" hasCustomPrompt="1"/>
          </p:nvPr>
        </p:nvSpPr>
        <p:spPr>
          <a:xfrm>
            <a:off x="740833" y="2328502"/>
            <a:ext cx="9946925" cy="613665"/>
          </a:xfrm>
          <a:prstGeom prst="rect">
            <a:avLst/>
          </a:prstGeom>
        </p:spPr>
        <p:txBody>
          <a:bodyPr/>
          <a:p>
            <a:r>
              <a:rPr lang="ja-JP" altLang="en-US" b="1">
                <a:solidFill>
                  <a:srgbClr val="002060"/>
                </a:solidFill>
                <a:latin typeface="BIZ UDPゴシック"/>
                <a:ea typeface="BIZ UDPゴシック"/>
              </a:rPr>
              <a:t>Ⅱ．電子申請・届出のための事前準備</a:t>
            </a:r>
            <a:endParaRPr kumimoji="1" lang="ja-JP" altLang="en-US" b="1">
              <a:solidFill>
                <a:srgbClr val="002060"/>
              </a:solidFill>
              <a:latin typeface="BIZ UDPゴシック"/>
              <a:ea typeface="BIZ UDPゴシック"/>
            </a:endParaRPr>
          </a:p>
          <a:p>
            <a:endParaRPr lang="ja-JP" altLang="en-US" b="0"/>
          </a:p>
        </p:txBody>
      </p:sp>
      <p:sp>
        <p:nvSpPr>
          <p:cNvPr id="1150" name="スライド番号プレースホルダー 37"/>
          <p:cNvSpPr>
            <a:spLocks noGrp="1"/>
          </p:cNvSpPr>
          <p:nvPr userDrawn="1">
            <p:ph type="sldNum" sz="quarter" idx="3"/>
          </p:nvPr>
        </p:nvSpPr>
        <p:spPr>
          <a:xfrm>
            <a:off x="9930533" y="7116300"/>
            <a:ext cx="614610" cy="443701"/>
          </a:xfr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2</a:t>
            </a:fld>
            <a:endParaRPr kumimoji="1" lang="ja-JP" altLang="en-US"/>
          </a:p>
        </p:txBody>
      </p:sp>
      <p:sp>
        <p:nvSpPr>
          <p:cNvPr id="1151" name="テキスト 134"/>
          <p:cNvSpPr txBox="1"/>
          <p:nvPr/>
        </p:nvSpPr>
        <p:spPr>
          <a:xfrm>
            <a:off x="740833" y="3420000"/>
            <a:ext cx="8340929" cy="3061484"/>
          </a:xfrm>
          <a:prstGeom prst="rect">
            <a:avLst/>
          </a:prstGeom>
        </p:spPr>
        <p:txBody>
          <a:bodyPr wrap="square">
            <a:spAutoFit/>
          </a:bodyPr>
          <a:p>
            <a:pPr>
              <a:lnSpc>
                <a:spcPct val="100000"/>
              </a:lnSpc>
              <a:spcBef>
                <a:spcPts val="500"/>
              </a:spcBef>
              <a:spcAft>
                <a:spcPts val="0"/>
              </a:spcAft>
              <a:defRPr lang="ja-JP" altLang="en-US"/>
            </a:pPr>
            <a:r>
              <a:rPr lang="ja-JP" altLang="en-US" sz="2400" b="1">
                <a:solidFill>
                  <a:schemeClr val="tx2">
                    <a:lumMod val="75000"/>
                  </a:schemeClr>
                </a:solidFill>
                <a:latin typeface="BIZ UDPゴシック"/>
                <a:ea typeface="BIZ UDPゴシック"/>
              </a:rPr>
              <a:t>１．指定権者の電子申請届出システムの対応状況の確認</a:t>
            </a:r>
            <a:endParaRPr lang="ja-JP" altLang="en-US" sz="2400" b="1">
              <a:solidFill>
                <a:schemeClr val="tx2">
                  <a:lumMod val="75000"/>
                </a:schemeClr>
              </a:solidFill>
              <a:latin typeface="BIZ UDPゴシック"/>
              <a:ea typeface="BIZ UDPゴシック"/>
            </a:endParaRPr>
          </a:p>
          <a:p>
            <a:pPr>
              <a:lnSpc>
                <a:spcPct val="100000"/>
              </a:lnSpc>
              <a:spcBef>
                <a:spcPts val="500"/>
              </a:spcBef>
              <a:spcAft>
                <a:spcPts val="0"/>
              </a:spcAft>
              <a:defRPr lang="ja-JP" altLang="en-US"/>
            </a:pPr>
            <a:endParaRPr lang="ja-JP" altLang="en-US" sz="2400" b="1">
              <a:solidFill>
                <a:schemeClr val="tx2">
                  <a:lumMod val="75000"/>
                </a:schemeClr>
              </a:solidFill>
              <a:latin typeface="BIZ UDPゴシック"/>
              <a:ea typeface="BIZ UDPゴシック"/>
            </a:endParaRPr>
          </a:p>
          <a:p>
            <a:pPr>
              <a:lnSpc>
                <a:spcPct val="100000"/>
              </a:lnSpc>
              <a:spcBef>
                <a:spcPts val="500"/>
              </a:spcBef>
              <a:spcAft>
                <a:spcPts val="0"/>
              </a:spcAft>
              <a:defRPr lang="ja-JP" altLang="en-US"/>
            </a:pPr>
            <a:r>
              <a:rPr lang="ja-JP" altLang="en-US" sz="2400" b="1">
                <a:solidFill>
                  <a:schemeClr val="tx2">
                    <a:lumMod val="75000"/>
                  </a:schemeClr>
                </a:solidFill>
                <a:latin typeface="BIZ UDPゴシック"/>
                <a:ea typeface="BIZ UDPゴシック"/>
              </a:rPr>
              <a:t>２．GビズIDの取得</a:t>
            </a:r>
            <a:endParaRPr lang="ja-JP" altLang="en-US" sz="2400" b="1">
              <a:solidFill>
                <a:schemeClr val="tx2">
                  <a:lumMod val="75000"/>
                </a:schemeClr>
              </a:solidFill>
              <a:latin typeface="BIZ UDPゴシック"/>
              <a:ea typeface="BIZ UDPゴシック"/>
            </a:endParaRPr>
          </a:p>
          <a:p>
            <a:pPr>
              <a:lnSpc>
                <a:spcPct val="100000"/>
              </a:lnSpc>
              <a:spcBef>
                <a:spcPts val="500"/>
              </a:spcBef>
              <a:spcAft>
                <a:spcPts val="0"/>
              </a:spcAft>
              <a:defRPr lang="ja-JP" altLang="en-US"/>
            </a:pPr>
            <a:r>
              <a:rPr lang="ja-JP" altLang="en-US" sz="2400" b="1">
                <a:solidFill>
                  <a:schemeClr val="tx2">
                    <a:lumMod val="75000"/>
                  </a:schemeClr>
                </a:solidFill>
                <a:latin typeface="BIZ UDPゴシック"/>
                <a:ea typeface="BIZ UDPゴシック"/>
              </a:rPr>
              <a:t>　</a:t>
            </a:r>
            <a:r>
              <a:rPr lang="ja-JP" altLang="en-US" sz="2400" b="1">
                <a:solidFill>
                  <a:schemeClr val="tx2">
                    <a:lumMod val="75000"/>
                  </a:schemeClr>
                </a:solidFill>
                <a:latin typeface="BIZ UDPゴシック"/>
                <a:ea typeface="BIZ UDPゴシック"/>
              </a:rPr>
              <a:t>　-　</a:t>
            </a:r>
            <a:r>
              <a:rPr lang="ja-JP" altLang="en-US" sz="2400" b="1">
                <a:solidFill>
                  <a:schemeClr val="tx2">
                    <a:lumMod val="75000"/>
                  </a:schemeClr>
                </a:solidFill>
                <a:latin typeface="BIZ UDPゴシック"/>
                <a:ea typeface="BIZ UDPゴシック"/>
              </a:rPr>
              <a:t>gBizIDプライムの作成方法</a:t>
            </a:r>
            <a:endParaRPr lang="ja-JP" altLang="en-US" sz="2400" b="1">
              <a:solidFill>
                <a:schemeClr val="tx2">
                  <a:lumMod val="75000"/>
                </a:schemeClr>
              </a:solidFill>
              <a:latin typeface="BIZ UDPゴシック"/>
              <a:ea typeface="BIZ UDPゴシック"/>
            </a:endParaRPr>
          </a:p>
          <a:p>
            <a:pPr>
              <a:lnSpc>
                <a:spcPct val="100000"/>
              </a:lnSpc>
              <a:spcBef>
                <a:spcPts val="500"/>
              </a:spcBef>
              <a:spcAft>
                <a:spcPts val="0"/>
              </a:spcAft>
              <a:defRPr lang="ja-JP" altLang="en-US"/>
            </a:pPr>
            <a:r>
              <a:rPr lang="ja-JP" altLang="en-US" sz="2400" b="1">
                <a:solidFill>
                  <a:schemeClr val="tx2">
                    <a:lumMod val="75000"/>
                  </a:schemeClr>
                </a:solidFill>
                <a:latin typeface="BIZ UDPゴシック"/>
                <a:ea typeface="BIZ UDPゴシック"/>
              </a:rPr>
              <a:t>　</a:t>
            </a:r>
            <a:r>
              <a:rPr lang="ja-JP" altLang="en-US" sz="2400" b="1">
                <a:solidFill>
                  <a:schemeClr val="tx2">
                    <a:lumMod val="75000"/>
                  </a:schemeClr>
                </a:solidFill>
                <a:latin typeface="BIZ UDPゴシック"/>
                <a:ea typeface="BIZ UDPゴシック"/>
              </a:rPr>
              <a:t>　-  </a:t>
            </a:r>
            <a:r>
              <a:rPr lang="ja-JP" altLang="en-US" sz="2400" b="1">
                <a:solidFill>
                  <a:schemeClr val="tx2">
                    <a:lumMod val="75000"/>
                  </a:schemeClr>
                </a:solidFill>
                <a:latin typeface="BIZ UDPゴシック"/>
                <a:ea typeface="BIZ UDPゴシック"/>
              </a:rPr>
              <a:t>gBizIDメンバーの作成方法</a:t>
            </a:r>
            <a:endParaRPr lang="ja-JP" altLang="en-US" sz="2400" b="1">
              <a:solidFill>
                <a:schemeClr val="tx2">
                  <a:lumMod val="75000"/>
                </a:schemeClr>
              </a:solidFill>
              <a:latin typeface="BIZ UDPゴシック"/>
              <a:ea typeface="BIZ UDPゴシック"/>
            </a:endParaRPr>
          </a:p>
          <a:p>
            <a:pPr>
              <a:lnSpc>
                <a:spcPct val="100000"/>
              </a:lnSpc>
              <a:spcBef>
                <a:spcPts val="500"/>
              </a:spcBef>
              <a:spcAft>
                <a:spcPts val="0"/>
              </a:spcAft>
              <a:defRPr lang="ja-JP" altLang="en-US"/>
            </a:pPr>
            <a:endParaRPr lang="ja-JP" altLang="en-US" sz="2400" b="1">
              <a:solidFill>
                <a:schemeClr val="tx2">
                  <a:lumMod val="75000"/>
                </a:schemeClr>
              </a:solidFill>
              <a:latin typeface="BIZ UDPゴシック"/>
              <a:ea typeface="BIZ UDPゴシック"/>
            </a:endParaRPr>
          </a:p>
          <a:p>
            <a:pPr>
              <a:lnSpc>
                <a:spcPct val="100000"/>
              </a:lnSpc>
              <a:spcBef>
                <a:spcPts val="500"/>
              </a:spcBef>
              <a:spcAft>
                <a:spcPts val="0"/>
              </a:spcAft>
              <a:defRPr lang="ja-JP" altLang="en-US"/>
            </a:pPr>
            <a:endParaRPr lang="ja-JP" altLang="en-US" sz="2400" b="1">
              <a:solidFill>
                <a:schemeClr val="tx2">
                  <a:lumMod val="75000"/>
                </a:schemeClr>
              </a:solidFill>
              <a:latin typeface="BIZ UDPゴシック"/>
              <a:ea typeface="BIZ UDPゴシック"/>
            </a:endParaRPr>
          </a:p>
        </p:txBody>
      </p:sp>
      <p:sp>
        <p:nvSpPr>
          <p:cNvPr id="1152" name="直線 135"/>
          <p:cNvSpPr/>
          <p:nvPr/>
        </p:nvSpPr>
        <p:spPr>
          <a:xfrm>
            <a:off x="740833" y="2942167"/>
            <a:ext cx="8488924" cy="0"/>
          </a:xfrm>
          <a:prstGeom prst="line">
            <a:avLst/>
          </a:prstGeom>
          <a:ln w="12700" cap="flat" cmpd="sng" algn="ctr">
            <a:solidFill>
              <a:schemeClr val="accent1"/>
            </a:solidFill>
            <a:prstDash val="solid"/>
            <a:miter lim="800000"/>
          </a:ln>
        </p:spPr>
        <p:style>
          <a:lnRef idx="1">
            <a:schemeClr val="accent1"/>
          </a:lnRef>
          <a:fillRef idx="0">
            <a:schemeClr val="accent1"/>
          </a:fillRef>
          <a:effectRef idx="0">
            <a:schemeClr val="accent1"/>
          </a:effectRef>
          <a:fontRef idx="minor">
            <a:schemeClr val="tx1"/>
          </a:fontRef>
        </p:style>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350" name="四角形 174"/>
          <p:cNvSpPr>
            <a:spLocks noGrp="1"/>
          </p:cNvSpPr>
          <p:nvPr>
            <p:ph type="sldNum" sz="quarter" idx="3"/>
          </p:nvPr>
        </p:nvSpPr>
        <p:spPr>
          <a:prstGeom prst="rect">
            <a:avLst/>
          </a:prstGeo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29</a:t>
            </a:fld>
            <a:endParaRPr kumimoji="1" lang="ja-JP" altLang="en-US"/>
          </a:p>
        </p:txBody>
      </p:sp>
      <p:sp>
        <p:nvSpPr>
          <p:cNvPr id="1351" name="四角形 178"/>
          <p:cNvSpPr>
            <a:spLocks noGrp="1"/>
          </p:cNvSpPr>
          <p:nvPr>
            <p:ph type="title" idx="1" hasCustomPrompt="1"/>
          </p:nvPr>
        </p:nvSpPr>
        <p:spPr>
          <a:xfrm>
            <a:off x="292824" y="128976"/>
            <a:ext cx="9946925" cy="711707"/>
          </a:xfrm>
          <a:prstGeom prst="rect">
            <a:avLst/>
          </a:prstGeom>
        </p:spPr>
        <p:txBody>
          <a:bodyPr anchor="ctr" anchorCtr="0"/>
          <a:lstStyle>
            <a:lvl1pPr algn="l" defTabSz="914400" rtl="0" eaLnBrk="1" latinLnBrk="0" hangingPunct="1">
              <a:spcBef>
                <a:spcPct val="0"/>
              </a:spcBef>
              <a:buNone/>
              <a:defRPr kumimoji="1" sz="2400" b="0" kern="1200">
                <a:solidFill>
                  <a:schemeClr val="tx1"/>
                </a:solidFill>
                <a:latin typeface="游ゴシック Medium"/>
                <a:ea typeface="游ゴシック Medium"/>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endParaRPr lang="ja-JP" altLang="en-US" b="0"/>
          </a:p>
          <a:p>
            <a:r>
              <a:rPr lang="ja-JP" altLang="en-US" sz="2800" b="0">
                <a:latin typeface="BIZ UDPゴシック"/>
                <a:ea typeface="BIZ UDPゴシック"/>
              </a:rPr>
              <a:t>Ⅱ．電子申請・届出</a:t>
            </a:r>
            <a:endParaRPr kumimoji="1" lang="ja-JP" altLang="en-US" sz="2800">
              <a:latin typeface="BIZ UDPゴシック"/>
              <a:ea typeface="BIZ UDPゴシック"/>
            </a:endParaRPr>
          </a:p>
          <a:p>
            <a:endParaRPr lang="ja-JP" altLang="en-US" b="0"/>
          </a:p>
        </p:txBody>
      </p:sp>
      <p:sp>
        <p:nvSpPr>
          <p:cNvPr id="1352" name="テキスト 179"/>
          <p:cNvSpPr txBox="1"/>
          <p:nvPr/>
        </p:nvSpPr>
        <p:spPr>
          <a:xfrm>
            <a:off x="289278" y="948236"/>
            <a:ext cx="9947580" cy="1322546"/>
          </a:xfrm>
          <a:prstGeom prst="rect">
            <a:avLst/>
          </a:prstGeom>
        </p:spPr>
        <p:txBody>
          <a:bodyPr wrap="square">
            <a:spAutoFit/>
          </a:bodyPr>
          <a:p>
            <a:pPr>
              <a:defRPr lang="ja-JP" altLang="en-US"/>
            </a:pPr>
            <a:r>
              <a:rPr lang="ja-JP" altLang="en-US" sz="2400" b="1">
                <a:latin typeface="BIZ UDPゴシック"/>
                <a:ea typeface="BIZ UDPゴシック"/>
              </a:rPr>
              <a:t>1．ログイン～申請・届出</a:t>
            </a:r>
            <a:endParaRPr lang="ja-JP" altLang="en-US" sz="2400" b="1">
              <a:solidFill>
                <a:schemeClr val="tx2">
                  <a:lumMod val="75000"/>
                </a:schemeClr>
              </a:solidFill>
            </a:endParaRPr>
          </a:p>
          <a:p>
            <a:pPr>
              <a:defRPr lang="ja-JP" altLang="en-US"/>
            </a:pPr>
            <a:r>
              <a:rPr lang="ja-JP" altLang="en-US" sz="2800" b="1">
                <a:solidFill>
                  <a:schemeClr val="accent1">
                    <a:lumMod val="75000"/>
                  </a:schemeClr>
                </a:solidFill>
              </a:rPr>
              <a:t>＜参考＞電子申請届出システム　操作ガイド説明動画</a:t>
            </a:r>
            <a:endParaRPr lang="ja-JP" altLang="en-US" sz="2800" b="1">
              <a:solidFill>
                <a:schemeClr val="accent1">
                  <a:lumMod val="75000"/>
                </a:schemeClr>
              </a:solidFill>
            </a:endParaRPr>
          </a:p>
          <a:p>
            <a:pPr>
              <a:defRPr lang="ja-JP" altLang="en-US"/>
            </a:pPr>
            <a:endParaRPr lang="ja-JP" altLang="en-US" sz="2800" b="0">
              <a:solidFill>
                <a:schemeClr val="accent1">
                  <a:lumMod val="75000"/>
                </a:schemeClr>
              </a:solidFill>
              <a:latin typeface="BIZ UDPゴシック"/>
              <a:ea typeface="BIZ UDPゴシック"/>
            </a:endParaRPr>
          </a:p>
        </p:txBody>
      </p:sp>
      <p:sp>
        <p:nvSpPr>
          <p:cNvPr id="1353" name="テキスト 504"/>
          <p:cNvSpPr txBox="1"/>
          <p:nvPr/>
        </p:nvSpPr>
        <p:spPr>
          <a:xfrm>
            <a:off x="292824" y="1809564"/>
            <a:ext cx="9950837" cy="583883"/>
          </a:xfrm>
          <a:prstGeom prst="rect">
            <a:avLst/>
          </a:prstGeom>
        </p:spPr>
        <p:txBody>
          <a:bodyPr wrap="square">
            <a:spAutoFit/>
          </a:bodyPr>
          <a:p>
            <a:pPr>
              <a:defRPr lang="ja-JP" altLang="en-US"/>
            </a:pPr>
            <a:r>
              <a:rPr lang="ja-JP" altLang="en-US" sz="1600">
                <a:latin typeface="BIZ UDPゴシック"/>
                <a:ea typeface="BIZ UDPゴシック"/>
              </a:rPr>
              <a:t>操作ガイド（事業所向け）説明動画は、「操作ガイド（事業所向け）」を基に実際にシステムを利用しながら操作手順を動画で説明しています。機能別に説明と、それらをまとめた「まとめ編」がありますので適宜ご利用ください。</a:t>
            </a:r>
            <a:endParaRPr lang="ja-JP" altLang="en-US" sz="1600">
              <a:latin typeface="BIZ UDPゴシック"/>
              <a:ea typeface="BIZ UDPゴシック"/>
            </a:endParaRPr>
          </a:p>
        </p:txBody>
      </p:sp>
      <p:sp>
        <p:nvSpPr>
          <p:cNvPr id="1354" name="テキスト 565"/>
          <p:cNvSpPr txBox="1"/>
          <p:nvPr/>
        </p:nvSpPr>
        <p:spPr>
          <a:xfrm>
            <a:off x="8658680" y="6658429"/>
            <a:ext cx="288000" cy="368439"/>
          </a:xfrm>
          <a:prstGeom prst="rect">
            <a:avLst/>
          </a:prstGeom>
          <a:solidFill>
            <a:schemeClr val="bg1"/>
          </a:solidFill>
        </p:spPr>
        <p:txBody>
          <a:bodyPr>
            <a:spAutoFit/>
          </a:bodyPr>
          <a:p>
            <a:pPr>
              <a:defRPr lang="ja-JP" altLang="en-US"/>
            </a:pPr>
            <a:endParaRPr lang="ja-JP" altLang="en-US"/>
          </a:p>
        </p:txBody>
      </p:sp>
      <p:sp>
        <p:nvSpPr>
          <p:cNvPr id="1355" name="四角形 719"/>
          <p:cNvSpPr/>
          <p:nvPr/>
        </p:nvSpPr>
        <p:spPr>
          <a:xfrm>
            <a:off x="381000" y="2593623"/>
            <a:ext cx="9720000" cy="1295362"/>
          </a:xfrm>
          <a:prstGeom prst="rect">
            <a:avLst/>
          </a:prstGeom>
          <a:noFill/>
          <a:ln w="19050" cap="flat" cmpd="sng" algn="ctr">
            <a:solidFill>
              <a:schemeClr val="accent1">
                <a:shade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356" name="テキスト 721"/>
          <p:cNvSpPr txBox="1"/>
          <p:nvPr/>
        </p:nvSpPr>
        <p:spPr>
          <a:xfrm>
            <a:off x="381000" y="2733005"/>
            <a:ext cx="9864920" cy="1091714"/>
          </a:xfrm>
          <a:prstGeom prst="rect">
            <a:avLst/>
          </a:prstGeom>
        </p:spPr>
        <p:txBody>
          <a:bodyPr wrap="square">
            <a:spAutoFit/>
          </a:bodyPr>
          <a:p>
            <a:r>
              <a:rPr lang="ja-JP" altLang="en-US">
                <a:latin typeface="BIZ UDPゴシック"/>
                <a:ea typeface="BIZ UDPゴシック"/>
              </a:rPr>
              <a:t>下記のリンク・QRコードから厚生労働省YouTubeチャンネルにアクセスし</a:t>
            </a:r>
            <a:endParaRPr lang="ja-JP" altLang="en-US">
              <a:latin typeface="BIZ UDPゴシック"/>
              <a:ea typeface="BIZ UDPゴシック"/>
            </a:endParaRPr>
          </a:p>
          <a:p>
            <a:r>
              <a:rPr lang="ja-JP" altLang="en-US">
                <a:latin typeface="BIZ UDPゴシック"/>
                <a:ea typeface="BIZ UDPゴシック"/>
              </a:rPr>
              <a:t>ご視聴ください。</a:t>
            </a:r>
            <a:r>
              <a:rPr lang="ja-JP" altLang="en-US">
                <a:latin typeface="BIZ UDPゴシック"/>
                <a:ea typeface="BIZ UDPゴシック"/>
              </a:rPr>
              <a:t>なお、電子申請・届出システムの右上ヘルプより遷移する</a:t>
            </a:r>
            <a:endParaRPr lang="ja-JP" altLang="en-US">
              <a:latin typeface="BIZ UDPゴシック"/>
              <a:ea typeface="BIZ UDPゴシック"/>
            </a:endParaRPr>
          </a:p>
          <a:p>
            <a:r>
              <a:rPr lang="ja-JP" altLang="en-US">
                <a:latin typeface="BIZ UDPゴシック"/>
                <a:ea typeface="BIZ UDPゴシック"/>
              </a:rPr>
              <a:t>ページにもリンクが掲載されています。</a:t>
            </a:r>
            <a:endParaRPr lang="ja-JP" altLang="en-US">
              <a:latin typeface="BIZ UDPゴシック"/>
              <a:ea typeface="BIZ UDPゴシック"/>
            </a:endParaRPr>
          </a:p>
          <a:p>
            <a:r>
              <a:rPr lang="ja-JP" altLang="en-US" sz="1100">
                <a:latin typeface="BIZ UDPゴシック"/>
                <a:ea typeface="BIZ UDPゴシック"/>
                <a:hlinkClick r:id="rId1" action="" tooltip=""/>
              </a:rPr>
              <a:t>https://www.youtube.com/playlist?list=PLMG33RKISnWgpWG4SSXpn8JiZsCl_5MM5</a:t>
            </a:r>
            <a:r>
              <a:rPr lang="ja-JP" altLang="en-US" sz="1100">
                <a:latin typeface="BIZ UDPゴシック"/>
                <a:ea typeface="BIZ UDPゴシック"/>
                <a:hlinkClick r:id="rId2" action="" tooltip=""/>
              </a:rPr>
              <a:t>　</a:t>
            </a:r>
            <a:endParaRPr lang="ja-JP" altLang="en-US" sz="1100">
              <a:latin typeface="BIZ UDPゴシック"/>
              <a:ea typeface="BIZ UDPゴシック"/>
            </a:endParaRPr>
          </a:p>
        </p:txBody>
      </p:sp>
      <p:sp>
        <p:nvSpPr>
          <p:cNvPr id="1357" name="テキスト 722"/>
          <p:cNvSpPr txBox="1"/>
          <p:nvPr/>
        </p:nvSpPr>
        <p:spPr>
          <a:xfrm>
            <a:off x="1023937" y="2409404"/>
            <a:ext cx="1656000" cy="368439"/>
          </a:xfrm>
          <a:prstGeom prst="rect">
            <a:avLst/>
          </a:prstGeom>
          <a:solidFill>
            <a:schemeClr val="bg1"/>
          </a:solidFill>
          <a:ln w="12700" cmpd="sng">
            <a:solidFill>
              <a:schemeClr val="accent1">
                <a:lumMod val="75000"/>
              </a:schemeClr>
            </a:solidFill>
          </a:ln>
        </p:spPr>
        <p:txBody>
          <a:bodyPr>
            <a:spAutoFit/>
          </a:bodyPr>
          <a:p>
            <a:pPr algn="ctr">
              <a:defRPr lang="ja-JP" altLang="en-US"/>
            </a:pPr>
            <a:r>
              <a:rPr lang="ja-JP" altLang="en-US">
                <a:latin typeface="BIZ UDPゴシック"/>
                <a:ea typeface="BIZ UDPゴシック"/>
              </a:rPr>
              <a:t>ご利用方法</a:t>
            </a:r>
            <a:endParaRPr lang="ja-JP" altLang="en-US">
              <a:latin typeface="BIZ UDPゴシック"/>
              <a:ea typeface="BIZ UDPゴシック"/>
            </a:endParaRPr>
          </a:p>
        </p:txBody>
      </p:sp>
      <p:pic>
        <p:nvPicPr>
          <p:cNvPr id="1358" name="図 723"/>
          <p:cNvPicPr>
            <a:picLocks noChangeAspect="1"/>
          </p:cNvPicPr>
          <p:nvPr/>
        </p:nvPicPr>
        <p:blipFill>
          <a:blip r:embed="rId3"/>
          <a:stretch>
            <a:fillRect/>
          </a:stretch>
        </p:blipFill>
        <p:spPr>
          <a:xfrm>
            <a:off x="8658680" y="2805600"/>
            <a:ext cx="991125" cy="946524"/>
          </a:xfrm>
          <a:prstGeom prst="rect">
            <a:avLst/>
          </a:prstGeom>
        </p:spPr>
      </p:pic>
      <p:graphicFrame>
        <p:nvGraphicFramePr>
          <p:cNvPr id="1359" name="四角形 724"/>
          <p:cNvGraphicFramePr>
            <a:graphicFrameLocks noGrp="1"/>
          </p:cNvGraphicFramePr>
          <p:nvPr/>
        </p:nvGraphicFramePr>
        <p:xfrm>
          <a:off x="381000" y="3999138"/>
          <a:ext cx="9720000" cy="3199640"/>
        </p:xfrm>
        <a:graphic>
          <a:graphicData uri="http://schemas.openxmlformats.org/drawingml/2006/table">
            <a:tbl>
              <a:tblPr firstRow="1" bandRow="1">
                <a:tableStyleId>{5C22544A-7EE6-4342-B048-85BDC9FD1C3A}</a:tableStyleId>
              </a:tblPr>
              <a:tblGrid>
                <a:gridCol w="2420937"/>
                <a:gridCol w="6008687"/>
                <a:gridCol w="1290376"/>
              </a:tblGrid>
              <a:tr h="271607">
                <a:tc>
                  <a:txBody>
                    <a:bodyPr/>
                    <a:lstStyle/>
                    <a:p>
                      <a:pPr algn="ctr"/>
                      <a:r>
                        <a:rPr kumimoji="1" lang="ja-JP" altLang="en-US" sz="1400" dirty="0">
                          <a:latin typeface="BIZ UDPゴシック"/>
                          <a:ea typeface="BIZ UDPゴシック"/>
                        </a:rPr>
                        <a:t>動画タイトル</a:t>
                      </a:r>
                      <a:endParaRPr kumimoji="1" lang="ja-JP" altLang="en-US" sz="1400" dirty="0">
                        <a:latin typeface="BIZ UDPゴシック"/>
                        <a:ea typeface="BIZ UDPゴシック"/>
                      </a:endParaRPr>
                    </a:p>
                  </a:txBody>
                  <a:tcPr/>
                </a:tc>
                <a:tc>
                  <a:txBody>
                    <a:bodyPr/>
                    <a:lstStyle/>
                    <a:p>
                      <a:pPr algn="ctr"/>
                      <a:r>
                        <a:rPr kumimoji="1" lang="ja-JP" altLang="en-US" sz="1400" dirty="0">
                          <a:latin typeface="BIZ UDPゴシック"/>
                          <a:ea typeface="BIZ UDPゴシック"/>
                        </a:rPr>
                        <a:t>説明文</a:t>
                      </a:r>
                      <a:endParaRPr kumimoji="1" lang="ja-JP" altLang="en-US" sz="1400" dirty="0">
                        <a:latin typeface="BIZ UDPゴシック"/>
                        <a:ea typeface="BIZ UDPゴシック"/>
                      </a:endParaRPr>
                    </a:p>
                  </a:txBody>
                  <a:tcPr/>
                </a:tc>
                <a:tc>
                  <a:txBody>
                    <a:bodyPr/>
                    <a:lstStyle/>
                    <a:p>
                      <a:pPr algn="ctr"/>
                      <a:r>
                        <a:rPr kumimoji="1" lang="ja-JP" altLang="en-US" sz="1400" dirty="0">
                          <a:latin typeface="BIZ UDPゴシック"/>
                          <a:ea typeface="BIZ UDPゴシック"/>
                        </a:rPr>
                        <a:t>時間</a:t>
                      </a:r>
                      <a:endParaRPr kumimoji="1" lang="ja-JP" altLang="en-US" sz="1400" dirty="0">
                        <a:latin typeface="BIZ UDPゴシック"/>
                        <a:ea typeface="BIZ UDPゴシック"/>
                      </a:endParaRPr>
                    </a:p>
                  </a:txBody>
                  <a:tcPr/>
                </a:tc>
              </a:tr>
              <a:tr h="370840">
                <a:tc>
                  <a:txBody>
                    <a:bodyPr/>
                    <a:lstStyle/>
                    <a:p>
                      <a:r>
                        <a:rPr kumimoji="1" lang="ja-JP" altLang="en-US" sz="1400" dirty="0">
                          <a:latin typeface="BIZ UDPゴシック"/>
                          <a:ea typeface="BIZ UDPゴシック"/>
                        </a:rPr>
                        <a:t>利用準備編</a:t>
                      </a:r>
                      <a:endParaRPr kumimoji="1" lang="ja-JP" altLang="en-US" sz="1400" dirty="0">
                        <a:latin typeface="BIZ UDPゴシック"/>
                        <a:ea typeface="BIZ UDPゴシック"/>
                      </a:endParaRPr>
                    </a:p>
                  </a:txBody>
                  <a:tcPr/>
                </a:tc>
                <a:tc>
                  <a:txBody>
                    <a:bodyPr/>
                    <a:lstStyle/>
                    <a:p>
                      <a:r>
                        <a:rPr kumimoji="1" lang="ja-JP" altLang="en-US" sz="1400" dirty="0">
                          <a:latin typeface="BIZ UDPゴシック"/>
                          <a:ea typeface="BIZ UDPゴシック"/>
                        </a:rPr>
                        <a:t>電子申請届出システムの機能、システムの利用に必要な設定や準備、システム上の共通操作の説明</a:t>
                      </a:r>
                      <a:endParaRPr kumimoji="1" lang="ja-JP" altLang="en-US" sz="1400" dirty="0">
                        <a:latin typeface="BIZ UDPゴシック"/>
                        <a:ea typeface="BIZ UDPゴシック"/>
                      </a:endParaRPr>
                    </a:p>
                  </a:txBody>
                  <a:tcPr/>
                </a:tc>
                <a:tc>
                  <a:txBody>
                    <a:bodyPr/>
                    <a:lstStyle/>
                    <a:p>
                      <a:pPr algn="ctr"/>
                      <a:r>
                        <a:rPr kumimoji="1" lang="ja-JP" altLang="en-US" sz="1400" dirty="0">
                          <a:latin typeface="BIZ UDPゴシック"/>
                          <a:ea typeface="BIZ UDPゴシック"/>
                        </a:rPr>
                        <a:t>7：41</a:t>
                      </a:r>
                      <a:endParaRPr kumimoji="1" lang="ja-JP" altLang="en-US" sz="1400" dirty="0">
                        <a:latin typeface="BIZ UDPゴシック"/>
                        <a:ea typeface="BIZ UDPゴシック"/>
                      </a:endParaRPr>
                    </a:p>
                  </a:txBody>
                  <a:tcPr/>
                </a:tc>
              </a:tr>
              <a:tr h="370840">
                <a:tc>
                  <a:txBody>
                    <a:bodyPr/>
                    <a:lstStyle/>
                    <a:p>
                      <a:r>
                        <a:rPr kumimoji="1" lang="ja-JP" altLang="en-US" sz="1400" dirty="0">
                          <a:latin typeface="BIZ UDPゴシック"/>
                          <a:ea typeface="BIZ UDPゴシック"/>
                        </a:rPr>
                        <a:t>申請届出メニュー(共通機能)編</a:t>
                      </a:r>
                      <a:endParaRPr kumimoji="1" lang="ja-JP" altLang="en-US" sz="1400" dirty="0">
                        <a:latin typeface="BIZ UDPゴシック"/>
                        <a:ea typeface="BIZ UDPゴシック"/>
                      </a:endParaRPr>
                    </a:p>
                  </a:txBody>
                  <a:tcPr/>
                </a:tc>
                <a:tc>
                  <a:txBody>
                    <a:bodyPr/>
                    <a:lstStyle/>
                    <a:p>
                      <a:r>
                        <a:rPr kumimoji="1" lang="ja-JP" altLang="en-US" sz="1400" dirty="0">
                          <a:latin typeface="BIZ UDPゴシック"/>
                          <a:ea typeface="BIZ UDPゴシック"/>
                        </a:rPr>
                        <a:t>トップ画面にある各種共通機能の説明</a:t>
                      </a:r>
                      <a:endParaRPr kumimoji="1" lang="ja-JP" altLang="en-US" sz="1400" dirty="0">
                        <a:latin typeface="BIZ UDPゴシック"/>
                        <a:ea typeface="BIZ UDPゴシック"/>
                      </a:endParaRPr>
                    </a:p>
                  </a:txBody>
                  <a:tcPr/>
                </a:tc>
                <a:tc>
                  <a:txBody>
                    <a:bodyPr/>
                    <a:lstStyle/>
                    <a:p>
                      <a:pPr algn="ctr"/>
                      <a:r>
                        <a:rPr kumimoji="1" lang="ja-JP" altLang="en-US" sz="1400" dirty="0">
                          <a:latin typeface="BIZ UDPゴシック"/>
                          <a:ea typeface="BIZ UDPゴシック"/>
                        </a:rPr>
                        <a:t>6：05</a:t>
                      </a:r>
                      <a:endParaRPr kumimoji="1" lang="ja-JP" altLang="en-US" sz="1400" dirty="0">
                        <a:latin typeface="BIZ UDPゴシック"/>
                        <a:ea typeface="BIZ UDPゴシック"/>
                      </a:endParaRPr>
                    </a:p>
                  </a:txBody>
                  <a:tcPr/>
                </a:tc>
              </a:tr>
              <a:tr h="370840">
                <a:tc>
                  <a:txBody>
                    <a:bodyPr/>
                    <a:lstStyle/>
                    <a:p>
                      <a:r>
                        <a:rPr kumimoji="1" lang="ja-JP" altLang="en-US" sz="1400" dirty="0">
                          <a:latin typeface="BIZ UDPゴシック"/>
                          <a:ea typeface="BIZ UDPゴシック"/>
                        </a:rPr>
                        <a:t>新規指定申請編</a:t>
                      </a:r>
                      <a:endParaRPr kumimoji="1" lang="ja-JP" altLang="en-US" sz="1400" dirty="0">
                        <a:latin typeface="BIZ UDPゴシック"/>
                        <a:ea typeface="BIZ UDPゴシック"/>
                      </a:endParaRPr>
                    </a:p>
                  </a:txBody>
                  <a:tcPr/>
                </a:tc>
                <a:tc>
                  <a:txBody>
                    <a:bodyPr/>
                    <a:lstStyle/>
                    <a:p>
                      <a:r>
                        <a:rPr kumimoji="1" lang="ja-JP" altLang="en-US" sz="1400" dirty="0">
                          <a:latin typeface="BIZ UDPゴシック"/>
                          <a:ea typeface="BIZ UDPゴシック"/>
                        </a:rPr>
                        <a:t>新規指定申請提出時の操作手順の説明</a:t>
                      </a:r>
                      <a:endParaRPr kumimoji="1" lang="ja-JP" altLang="en-US" sz="1400" dirty="0">
                        <a:latin typeface="BIZ UDPゴシック"/>
                        <a:ea typeface="BIZ UDPゴシック"/>
                      </a:endParaRPr>
                    </a:p>
                  </a:txBody>
                  <a:tcPr/>
                </a:tc>
                <a:tc>
                  <a:txBody>
                    <a:bodyPr/>
                    <a:lstStyle/>
                    <a:p>
                      <a:pPr algn="ctr"/>
                      <a:r>
                        <a:rPr kumimoji="1" lang="ja-JP" altLang="en-US" sz="1400" dirty="0">
                          <a:latin typeface="BIZ UDPゴシック"/>
                          <a:ea typeface="BIZ UDPゴシック"/>
                        </a:rPr>
                        <a:t>11：11</a:t>
                      </a:r>
                      <a:endParaRPr kumimoji="1" lang="ja-JP" altLang="en-US" sz="1400" dirty="0"/>
                    </a:p>
                  </a:txBody>
                  <a:tcPr/>
                </a:tc>
              </a:tr>
              <a:tr h="370840">
                <a:tc>
                  <a:txBody>
                    <a:bodyPr/>
                    <a:lstStyle/>
                    <a:p>
                      <a:r>
                        <a:rPr kumimoji="1" lang="ja-JP" altLang="en-US" sz="1400" dirty="0">
                          <a:latin typeface="BIZ UDPゴシック"/>
                          <a:ea typeface="BIZ UDPゴシック"/>
                        </a:rPr>
                        <a:t>変更届出編</a:t>
                      </a:r>
                      <a:endParaRPr kumimoji="1" lang="ja-JP" altLang="en-US" sz="1400" dirty="0">
                        <a:latin typeface="BIZ UDPゴシック"/>
                        <a:ea typeface="BIZ UDPゴシック"/>
                      </a:endParaRPr>
                    </a:p>
                  </a:txBody>
                  <a:tcPr/>
                </a:tc>
                <a:tc>
                  <a:txBody>
                    <a:bodyPr/>
                    <a:lstStyle/>
                    <a:p>
                      <a:r>
                        <a:rPr kumimoji="1" lang="ja-JP" altLang="en-US" sz="1400" dirty="0">
                          <a:latin typeface="BIZ UDPゴシック"/>
                          <a:ea typeface="BIZ UDPゴシック"/>
                        </a:rPr>
                        <a:t>変更届出提出時の操作手順の説明</a:t>
                      </a:r>
                      <a:endParaRPr kumimoji="1" lang="ja-JP" altLang="en-US" sz="1400" dirty="0">
                        <a:latin typeface="BIZ UDPゴシック"/>
                        <a:ea typeface="BIZ UDPゴシック"/>
                      </a:endParaRPr>
                    </a:p>
                  </a:txBody>
                  <a:tcPr/>
                </a:tc>
                <a:tc>
                  <a:txBody>
                    <a:bodyPr/>
                    <a:lstStyle/>
                    <a:p>
                      <a:pPr algn="ctr"/>
                      <a:r>
                        <a:rPr kumimoji="1" lang="ja-JP" altLang="en-US" sz="1400" dirty="0">
                          <a:latin typeface="BIZ UDPゴシック"/>
                          <a:ea typeface="BIZ UDPゴシック"/>
                        </a:rPr>
                        <a:t>11：18</a:t>
                      </a:r>
                      <a:endParaRPr kumimoji="1" lang="ja-JP" altLang="en-US" sz="1400" dirty="0">
                        <a:latin typeface="BIZ UDPゴシック"/>
                        <a:ea typeface="BIZ UDPゴシック"/>
                      </a:endParaRPr>
                    </a:p>
                  </a:txBody>
                  <a:tcPr/>
                </a:tc>
              </a:tr>
              <a:tr h="370840">
                <a:tc>
                  <a:txBody>
                    <a:bodyPr/>
                    <a:lstStyle/>
                    <a:p>
                      <a:r>
                        <a:rPr kumimoji="1" lang="ja-JP" altLang="en-US" sz="1400" dirty="0">
                          <a:latin typeface="BIZ UDPゴシック"/>
                          <a:ea typeface="BIZ UDPゴシック"/>
                        </a:rPr>
                        <a:t>加算届出編</a:t>
                      </a:r>
                      <a:endParaRPr kumimoji="1" lang="ja-JP" altLang="en-US" sz="1400" dirty="0">
                        <a:latin typeface="BIZ UDPゴシック"/>
                        <a:ea typeface="BIZ UDPゴシック"/>
                      </a:endParaRPr>
                    </a:p>
                  </a:txBody>
                  <a:tcPr/>
                </a:tc>
                <a:tc>
                  <a:txBody>
                    <a:bodyPr/>
                    <a:lstStyle/>
                    <a:p>
                      <a:r>
                        <a:rPr kumimoji="1" lang="ja-JP" altLang="en-US" sz="1400" dirty="0">
                          <a:latin typeface="BIZ UDPゴシック"/>
                          <a:ea typeface="BIZ UDPゴシック"/>
                        </a:rPr>
                        <a:t>加算届出提出時の操作手順の説明</a:t>
                      </a:r>
                      <a:endParaRPr kumimoji="1" lang="ja-JP" altLang="en-US" sz="1400" dirty="0">
                        <a:latin typeface="BIZ UDPゴシック"/>
                        <a:ea typeface="BIZ UDPゴシック"/>
                      </a:endParaRPr>
                    </a:p>
                  </a:txBody>
                  <a:tcPr/>
                </a:tc>
                <a:tc>
                  <a:txBody>
                    <a:bodyPr/>
                    <a:lstStyle/>
                    <a:p>
                      <a:pPr algn="ctr"/>
                      <a:r>
                        <a:rPr kumimoji="1" lang="ja-JP" altLang="en-US" sz="1400" dirty="0">
                          <a:latin typeface="BIZ UDPゴシック"/>
                          <a:ea typeface="BIZ UDPゴシック"/>
                        </a:rPr>
                        <a:t>4：36</a:t>
                      </a:r>
                      <a:endParaRPr kumimoji="1" lang="ja-JP" altLang="en-US" sz="1400" dirty="0">
                        <a:latin typeface="BIZ UDPゴシック"/>
                        <a:ea typeface="BIZ UDPゴシック"/>
                      </a:endParaRPr>
                    </a:p>
                  </a:txBody>
                  <a:tcPr/>
                </a:tc>
              </a:tr>
              <a:tr h="370840">
                <a:tc>
                  <a:txBody>
                    <a:bodyPr/>
                    <a:lstStyle/>
                    <a:p>
                      <a:r>
                        <a:rPr kumimoji="1" lang="ja-JP" altLang="en-US" sz="1400" dirty="0">
                          <a:latin typeface="BIZ UDPゴシック"/>
                          <a:ea typeface="BIZ UDPゴシック"/>
                        </a:rPr>
                        <a:t>申請届出状況確認編</a:t>
                      </a:r>
                      <a:endParaRPr kumimoji="1" lang="ja-JP" altLang="en-US" sz="1400" dirty="0">
                        <a:latin typeface="BIZ UDPゴシック"/>
                        <a:ea typeface="BIZ UDPゴシック"/>
                      </a:endParaRPr>
                    </a:p>
                  </a:txBody>
                  <a:tcPr/>
                </a:tc>
                <a:tc>
                  <a:txBody>
                    <a:bodyPr/>
                    <a:lstStyle/>
                    <a:p>
                      <a:r>
                        <a:rPr kumimoji="1" lang="ja-JP" altLang="en-US" sz="1400" dirty="0">
                          <a:latin typeface="BIZ UDPゴシック"/>
                          <a:ea typeface="BIZ UDPゴシック"/>
                        </a:rPr>
                        <a:t>申請届出状況の確認の説明</a:t>
                      </a:r>
                      <a:endParaRPr kumimoji="1" lang="ja-JP" altLang="en-US" sz="1400" dirty="0">
                        <a:latin typeface="BIZ UDPゴシック"/>
                        <a:ea typeface="BIZ UDPゴシック"/>
                      </a:endParaRPr>
                    </a:p>
                  </a:txBody>
                  <a:tcPr/>
                </a:tc>
                <a:tc>
                  <a:txBody>
                    <a:bodyPr/>
                    <a:lstStyle/>
                    <a:p>
                      <a:pPr algn="ctr"/>
                      <a:r>
                        <a:rPr kumimoji="1" lang="ja-JP" altLang="en-US" sz="1400" dirty="0">
                          <a:latin typeface="BIZ UDPゴシック"/>
                          <a:ea typeface="BIZ UDPゴシック"/>
                        </a:rPr>
                        <a:t>14:31</a:t>
                      </a:r>
                      <a:endParaRPr kumimoji="1" lang="ja-JP" altLang="en-US" sz="1400" dirty="0">
                        <a:latin typeface="BIZ UDPゴシック"/>
                        <a:ea typeface="BIZ UDPゴシック"/>
                      </a:endParaRPr>
                    </a:p>
                  </a:txBody>
                  <a:tcPr/>
                </a:tc>
              </a:tr>
              <a:tr h="370840">
                <a:tc>
                  <a:txBody>
                    <a:bodyPr/>
                    <a:lstStyle/>
                    <a:p>
                      <a:r>
                        <a:rPr kumimoji="1" lang="ja-JP" altLang="en-US" sz="1400" dirty="0">
                          <a:latin typeface="BIZ UDPゴシック"/>
                          <a:ea typeface="BIZ UDPゴシック"/>
                        </a:rPr>
                        <a:t>まとめ編</a:t>
                      </a:r>
                      <a:endParaRPr kumimoji="1" lang="ja-JP" altLang="en-US" sz="1400" dirty="0">
                        <a:latin typeface="BIZ UDPゴシック"/>
                        <a:ea typeface="BIZ UDPゴシック"/>
                      </a:endParaRPr>
                    </a:p>
                  </a:txBody>
                  <a:tcPr/>
                </a:tc>
                <a:tc>
                  <a:txBody>
                    <a:bodyPr/>
                    <a:lstStyle/>
                    <a:p>
                      <a:r>
                        <a:rPr kumimoji="1" lang="ja-JP" altLang="en-US" sz="1400" dirty="0">
                          <a:latin typeface="BIZ UDPゴシック"/>
                          <a:ea typeface="BIZ UDPゴシック"/>
                        </a:rPr>
                        <a:t>利用準備編～申請届出状況確認編をまとめて視聴できます。</a:t>
                      </a:r>
                      <a:endParaRPr kumimoji="1" lang="ja-JP" altLang="en-US" sz="1400" dirty="0">
                        <a:latin typeface="BIZ UDPゴシック"/>
                        <a:ea typeface="BIZ UDPゴシック"/>
                      </a:endParaRPr>
                    </a:p>
                  </a:txBody>
                  <a:tcPr/>
                </a:tc>
                <a:tc>
                  <a:txBody>
                    <a:bodyPr/>
                    <a:lstStyle/>
                    <a:p>
                      <a:pPr algn="ctr"/>
                      <a:r>
                        <a:rPr kumimoji="1" lang="ja-JP" altLang="en-US" sz="1400" dirty="0">
                          <a:latin typeface="BIZ UDPゴシック"/>
                          <a:ea typeface="BIZ UDPゴシック"/>
                        </a:rPr>
                        <a:t>55：26</a:t>
                      </a:r>
                      <a:endParaRPr kumimoji="1" lang="ja-JP" altLang="en-US" sz="1400" dirty="0">
                        <a:latin typeface="BIZ UDPゴシック"/>
                        <a:ea typeface="BIZ UDPゴシック"/>
                      </a:endParaRPr>
                    </a:p>
                  </a:txBody>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361" name="四角形 174"/>
          <p:cNvSpPr>
            <a:spLocks noGrp="1"/>
          </p:cNvSpPr>
          <p:nvPr>
            <p:ph type="sldNum" sz="quarter" idx="3"/>
          </p:nvPr>
        </p:nvSpPr>
        <p:spPr>
          <a:prstGeom prst="rect">
            <a:avLst/>
          </a:prstGeo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30</a:t>
            </a:fld>
            <a:endParaRPr kumimoji="1" lang="ja-JP" altLang="en-US"/>
          </a:p>
        </p:txBody>
      </p:sp>
      <p:sp>
        <p:nvSpPr>
          <p:cNvPr id="1362" name="四角形 178"/>
          <p:cNvSpPr>
            <a:spLocks noGrp="1"/>
          </p:cNvSpPr>
          <p:nvPr>
            <p:ph type="title" idx="1" hasCustomPrompt="1"/>
          </p:nvPr>
        </p:nvSpPr>
        <p:spPr>
          <a:xfrm>
            <a:off x="292824" y="128976"/>
            <a:ext cx="9946925" cy="711707"/>
          </a:xfrm>
          <a:prstGeom prst="rect">
            <a:avLst/>
          </a:prstGeom>
        </p:spPr>
        <p:txBody>
          <a:bodyPr anchor="ctr" anchorCtr="0"/>
          <a:lstStyle>
            <a:lvl1pPr algn="l" defTabSz="914400" rtl="0" eaLnBrk="1" latinLnBrk="0" hangingPunct="1">
              <a:spcBef>
                <a:spcPct val="0"/>
              </a:spcBef>
              <a:buNone/>
              <a:defRPr kumimoji="1" sz="2400" b="0" kern="1200">
                <a:solidFill>
                  <a:schemeClr val="tx1"/>
                </a:solidFill>
                <a:latin typeface="游ゴシック Medium"/>
                <a:ea typeface="游ゴシック Medium"/>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endParaRPr lang="ja-JP" altLang="en-US" b="0"/>
          </a:p>
          <a:p>
            <a:r>
              <a:rPr lang="ja-JP" altLang="en-US" sz="2800" b="0">
                <a:latin typeface="BIZ UDPゴシック"/>
                <a:ea typeface="BIZ UDPゴシック"/>
              </a:rPr>
              <a:t>Ⅱ．電子申請・届出</a:t>
            </a:r>
            <a:endParaRPr kumimoji="1" lang="ja-JP" altLang="en-US" sz="2800">
              <a:latin typeface="BIZ UDPゴシック"/>
              <a:ea typeface="BIZ UDPゴシック"/>
            </a:endParaRPr>
          </a:p>
          <a:p>
            <a:endParaRPr lang="ja-JP" altLang="en-US" b="0"/>
          </a:p>
        </p:txBody>
      </p:sp>
      <p:sp>
        <p:nvSpPr>
          <p:cNvPr id="1363" name="テキスト 179"/>
          <p:cNvSpPr txBox="1"/>
          <p:nvPr/>
        </p:nvSpPr>
        <p:spPr>
          <a:xfrm>
            <a:off x="289278" y="948236"/>
            <a:ext cx="9947580" cy="1322546"/>
          </a:xfrm>
          <a:prstGeom prst="rect">
            <a:avLst/>
          </a:prstGeom>
        </p:spPr>
        <p:txBody>
          <a:bodyPr wrap="square">
            <a:spAutoFit/>
          </a:bodyPr>
          <a:p>
            <a:pPr>
              <a:defRPr lang="ja-JP" altLang="en-US"/>
            </a:pPr>
            <a:r>
              <a:rPr lang="ja-JP" altLang="en-US" sz="2400" b="1">
                <a:latin typeface="BIZ UDPゴシック"/>
                <a:ea typeface="BIZ UDPゴシック"/>
              </a:rPr>
              <a:t>1．ログイン～申請・届出</a:t>
            </a:r>
            <a:endParaRPr lang="ja-JP" altLang="en-US" sz="2400" b="1">
              <a:solidFill>
                <a:schemeClr val="tx2">
                  <a:lumMod val="75000"/>
                </a:schemeClr>
              </a:solidFill>
            </a:endParaRPr>
          </a:p>
          <a:p>
            <a:pPr>
              <a:defRPr lang="ja-JP" altLang="en-US"/>
            </a:pPr>
            <a:r>
              <a:rPr lang="ja-JP" altLang="en-US" sz="2800" b="1">
                <a:solidFill>
                  <a:schemeClr val="accent1">
                    <a:lumMod val="75000"/>
                  </a:schemeClr>
                </a:solidFill>
              </a:rPr>
              <a:t>＜参考＞電子申請届出システム　デモ環境の利用にあたり</a:t>
            </a:r>
            <a:endParaRPr lang="ja-JP" altLang="en-US" sz="2800" b="1">
              <a:solidFill>
                <a:schemeClr val="accent1">
                  <a:lumMod val="75000"/>
                </a:schemeClr>
              </a:solidFill>
            </a:endParaRPr>
          </a:p>
          <a:p>
            <a:pPr>
              <a:defRPr lang="ja-JP" altLang="en-US"/>
            </a:pPr>
            <a:endParaRPr lang="ja-JP" altLang="en-US" sz="2800" b="0">
              <a:solidFill>
                <a:schemeClr val="accent1">
                  <a:lumMod val="75000"/>
                </a:schemeClr>
              </a:solidFill>
              <a:latin typeface="BIZ UDPゴシック"/>
              <a:ea typeface="BIZ UDPゴシック"/>
            </a:endParaRPr>
          </a:p>
        </p:txBody>
      </p:sp>
      <p:sp>
        <p:nvSpPr>
          <p:cNvPr id="1364" name="テキスト 504"/>
          <p:cNvSpPr txBox="1"/>
          <p:nvPr/>
        </p:nvSpPr>
        <p:spPr>
          <a:xfrm>
            <a:off x="292824" y="1809564"/>
            <a:ext cx="9950837" cy="583883"/>
          </a:xfrm>
          <a:prstGeom prst="rect">
            <a:avLst/>
          </a:prstGeom>
        </p:spPr>
        <p:txBody>
          <a:bodyPr wrap="square">
            <a:spAutoFit/>
          </a:bodyPr>
          <a:p>
            <a:pPr>
              <a:defRPr lang="ja-JP" altLang="en-US"/>
            </a:pPr>
            <a:r>
              <a:rPr lang="ja-JP" altLang="en-US" sz="1600">
                <a:latin typeface="BIZ UDPゴシック"/>
                <a:ea typeface="BIZ UDPゴシック"/>
              </a:rPr>
              <a:t>デモ環境では、共通IDを使い申請・届出の試行が可能です。機能把握や業務検討等にご活用ください。</a:t>
            </a:r>
            <a:endParaRPr lang="ja-JP" altLang="en-US"/>
          </a:p>
          <a:p>
            <a:pPr>
              <a:defRPr lang="ja-JP" altLang="en-US"/>
            </a:pPr>
            <a:r>
              <a:rPr lang="ja-JP" altLang="en-US" sz="1600">
                <a:latin typeface="BIZ UDPゴシック"/>
                <a:ea typeface="BIZ UDPゴシック"/>
              </a:rPr>
              <a:t>なお、本番環境をご利用の際のログインはGビズIDが必須となります。</a:t>
            </a:r>
            <a:endParaRPr lang="ja-JP" altLang="en-US" sz="1600">
              <a:latin typeface="BIZ UDPゴシック"/>
              <a:ea typeface="BIZ UDPゴシック"/>
            </a:endParaRPr>
          </a:p>
        </p:txBody>
      </p:sp>
      <p:sp>
        <p:nvSpPr>
          <p:cNvPr id="1365" name="テキスト 565"/>
          <p:cNvSpPr txBox="1"/>
          <p:nvPr/>
        </p:nvSpPr>
        <p:spPr>
          <a:xfrm>
            <a:off x="8658680" y="6658429"/>
            <a:ext cx="288000" cy="368439"/>
          </a:xfrm>
          <a:prstGeom prst="rect">
            <a:avLst/>
          </a:prstGeom>
          <a:solidFill>
            <a:schemeClr val="bg1"/>
          </a:solidFill>
        </p:spPr>
        <p:txBody>
          <a:bodyPr>
            <a:spAutoFit/>
          </a:bodyPr>
          <a:p>
            <a:pPr>
              <a:defRPr lang="ja-JP" altLang="en-US"/>
            </a:pPr>
            <a:endParaRPr lang="ja-JP" altLang="en-US"/>
          </a:p>
        </p:txBody>
      </p:sp>
      <p:sp>
        <p:nvSpPr>
          <p:cNvPr id="1366" name="図形 739"/>
          <p:cNvSpPr/>
          <p:nvPr/>
        </p:nvSpPr>
        <p:spPr>
          <a:xfrm>
            <a:off x="305973" y="2483982"/>
            <a:ext cx="9624720" cy="1726637"/>
          </a:xfrm>
          <a:prstGeom prst="roundRect">
            <a:avLst/>
          </a:prstGeom>
          <a:solidFill>
            <a:schemeClr val="accent5">
              <a:lumMod val="20000"/>
              <a:lumOff val="80000"/>
            </a:schemeClr>
          </a:solidFill>
          <a:ln w="3175"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l">
              <a:defRPr lang="ja-JP" altLang="en-US"/>
            </a:pPr>
            <a:endParaRPr lang="ja-JP" altLang="en-US" sz="1400">
              <a:solidFill>
                <a:schemeClr val="tx1"/>
              </a:solidFill>
              <a:latin typeface="BIZ UDPゴシック"/>
              <a:ea typeface="BIZ UDPゴシック"/>
            </a:endParaRPr>
          </a:p>
          <a:p>
            <a:pPr algn="l">
              <a:defRPr lang="ja-JP" altLang="en-US"/>
            </a:pPr>
            <a:r>
              <a:rPr lang="ja-JP" altLang="en-US" sz="1400">
                <a:solidFill>
                  <a:schemeClr val="tx1"/>
                </a:solidFill>
                <a:latin typeface="BIZ UDPゴシック"/>
                <a:ea typeface="BIZ UDPゴシック"/>
              </a:rPr>
              <a:t>申請届出URL：【</a:t>
            </a:r>
            <a:r>
              <a:rPr lang="ja-JP" altLang="en-US" sz="1400">
                <a:solidFill>
                  <a:schemeClr val="tx1"/>
                </a:solidFill>
                <a:latin typeface="BIZ UDPゴシック"/>
                <a:ea typeface="BIZ UDPゴシック"/>
                <a:hlinkClick r:id="rId1" action="" tooltip=""/>
              </a:rPr>
              <a:t>https://demo.kaigokensaku.mhlw.go.jp/shinsei/</a:t>
            </a:r>
            <a:r>
              <a:rPr lang="ja-JP" altLang="en-US" sz="1400">
                <a:solidFill>
                  <a:schemeClr val="tx1"/>
                </a:solidFill>
                <a:latin typeface="BIZ UDPゴシック"/>
                <a:ea typeface="BIZ UDPゴシック"/>
              </a:rPr>
              <a:t>】</a:t>
            </a:r>
            <a:endParaRPr lang="ja-JP" altLang="en-US" sz="1400">
              <a:solidFill>
                <a:schemeClr val="tx1"/>
              </a:solidFill>
              <a:latin typeface="BIZ UDPゴシック"/>
              <a:ea typeface="BIZ UDPゴシック"/>
            </a:endParaRPr>
          </a:p>
          <a:p>
            <a:pPr algn="l">
              <a:defRPr lang="ja-JP" altLang="en-US"/>
            </a:pPr>
            <a:r>
              <a:rPr lang="ja-JP" altLang="en-US" sz="1400">
                <a:solidFill>
                  <a:schemeClr val="tx1"/>
                </a:solidFill>
                <a:latin typeface="BIZ UDPゴシック"/>
                <a:ea typeface="BIZ UDPゴシック"/>
              </a:rPr>
              <a:t>ログインID：</a:t>
            </a:r>
            <a:r>
              <a:rPr lang="ja-JP" altLang="en-US" sz="1400">
                <a:solidFill>
                  <a:schemeClr val="tx1"/>
                </a:solidFill>
                <a:latin typeface="BIZ UDPゴシック"/>
                <a:ea typeface="BIZ UDPゴシック"/>
              </a:rPr>
              <a:t>以</a:t>
            </a:r>
            <a:r>
              <a:rPr lang="ja-JP" altLang="en-US" sz="1400">
                <a:solidFill>
                  <a:schemeClr val="tx1"/>
                </a:solidFill>
                <a:latin typeface="BIZ UDPゴシック"/>
                <a:ea typeface="BIZ UDPゴシック"/>
              </a:rPr>
              <a:t>下いずれかのIDをご利用ください。</a:t>
            </a:r>
            <a:endParaRPr lang="ja-JP" altLang="en-US" sz="1400">
              <a:solidFill>
                <a:schemeClr val="tx1"/>
              </a:solidFill>
              <a:latin typeface="BIZ UDPゴシック"/>
              <a:ea typeface="BIZ UDPゴシック"/>
            </a:endParaRPr>
          </a:p>
          <a:p>
            <a:pPr algn="l">
              <a:defRPr lang="ja-JP" altLang="en-US"/>
            </a:pPr>
            <a:r>
              <a:rPr lang="ja-JP" altLang="en-US" sz="1100">
                <a:solidFill>
                  <a:schemeClr val="tx1"/>
                </a:solidFill>
                <a:latin typeface="BIZ UDPゴシック"/>
                <a:ea typeface="BIZ UDPゴシック"/>
              </a:rPr>
              <a:t>（デモ環境のログイン画面でも「ログインアカウントについて」を押下するこ</a:t>
            </a:r>
            <a:r>
              <a:rPr lang="ja-JP" altLang="en-US" sz="1100">
                <a:solidFill>
                  <a:schemeClr val="tx1"/>
                </a:solidFill>
                <a:latin typeface="BIZ UDPゴシック"/>
                <a:ea typeface="BIZ UDPゴシック"/>
              </a:rPr>
              <a:t>とで同様のIDとパスワードをご確認いただけます。）</a:t>
            </a:r>
            <a:endParaRPr lang="ja-JP" altLang="en-US" sz="1100">
              <a:solidFill>
                <a:schemeClr val="tx1"/>
              </a:solidFill>
              <a:latin typeface="BIZ UDPゴシック"/>
              <a:ea typeface="BIZ UDPゴシック"/>
            </a:endParaRPr>
          </a:p>
          <a:p>
            <a:pPr algn="l">
              <a:defRPr lang="ja-JP" altLang="en-US"/>
            </a:pPr>
            <a:r>
              <a:rPr lang="ja-JP" altLang="en-US" sz="1400">
                <a:solidFill>
                  <a:schemeClr val="tx1"/>
                </a:solidFill>
                <a:latin typeface="BIZ UDPゴシック"/>
                <a:ea typeface="BIZ UDPゴシック"/>
              </a:rPr>
              <a:t>　　　「demo1@kaigokensaku.mhlw.go.jp」</a:t>
            </a:r>
            <a:endParaRPr lang="ja-JP" altLang="en-US" sz="1400">
              <a:solidFill>
                <a:schemeClr val="tx1"/>
              </a:solidFill>
              <a:latin typeface="BIZ UDPゴシック"/>
              <a:ea typeface="BIZ UDPゴシック"/>
            </a:endParaRPr>
          </a:p>
          <a:p>
            <a:pPr algn="l">
              <a:defRPr lang="ja-JP" altLang="en-US"/>
            </a:pPr>
            <a:r>
              <a:rPr lang="ja-JP" altLang="en-US" sz="1400">
                <a:solidFill>
                  <a:schemeClr val="tx1"/>
                </a:solidFill>
                <a:latin typeface="BIZ UDPゴシック"/>
                <a:ea typeface="BIZ UDPゴシック"/>
              </a:rPr>
              <a:t>　　　「demo2@kaigokensaku.mhlw.go.jp」</a:t>
            </a:r>
            <a:endParaRPr lang="ja-JP" altLang="en-US" sz="1400">
              <a:solidFill>
                <a:schemeClr val="tx1"/>
              </a:solidFill>
              <a:latin typeface="BIZ UDPゴシック"/>
              <a:ea typeface="BIZ UDPゴシック"/>
            </a:endParaRPr>
          </a:p>
          <a:p>
            <a:pPr algn="l">
              <a:defRPr lang="ja-JP" altLang="en-US"/>
            </a:pPr>
            <a:r>
              <a:rPr lang="ja-JP" altLang="en-US" sz="1400">
                <a:solidFill>
                  <a:schemeClr val="tx1"/>
                </a:solidFill>
                <a:latin typeface="BIZ UDPゴシック"/>
                <a:ea typeface="BIZ UDPゴシック"/>
              </a:rPr>
              <a:t>　　　「demo3@kaigokensaku.mhlw.go.jp」</a:t>
            </a:r>
            <a:endParaRPr lang="ja-JP" altLang="en-US" sz="1400">
              <a:solidFill>
                <a:schemeClr val="tx1"/>
              </a:solidFill>
              <a:latin typeface="BIZ UDPゴシック"/>
              <a:ea typeface="BIZ UDPゴシック"/>
            </a:endParaRPr>
          </a:p>
          <a:p>
            <a:pPr algn="l">
              <a:defRPr lang="ja-JP" altLang="en-US"/>
            </a:pPr>
            <a:r>
              <a:rPr lang="ja-JP" altLang="en-US" sz="1400">
                <a:solidFill>
                  <a:schemeClr val="tx1"/>
                </a:solidFill>
                <a:latin typeface="BIZ UDPゴシック"/>
                <a:ea typeface="BIZ UDPゴシック"/>
              </a:rPr>
              <a:t>パスワード：「password」（上記ID全てと共通のパスワードです。）</a:t>
            </a:r>
            <a:endParaRPr lang="ja-JP" altLang="en-US" sz="1400">
              <a:solidFill>
                <a:schemeClr val="tx1"/>
              </a:solidFill>
              <a:latin typeface="BIZ UDPゴシック"/>
              <a:ea typeface="BIZ UDPゴシック"/>
            </a:endParaRPr>
          </a:p>
        </p:txBody>
      </p:sp>
      <p:sp>
        <p:nvSpPr>
          <p:cNvPr id="1367" name="図形 740"/>
          <p:cNvSpPr/>
          <p:nvPr/>
        </p:nvSpPr>
        <p:spPr>
          <a:xfrm>
            <a:off x="305998" y="4356728"/>
            <a:ext cx="9627901" cy="860179"/>
          </a:xfrm>
          <a:prstGeom prst="roundRect">
            <a:avLst/>
          </a:prstGeom>
          <a:solidFill>
            <a:schemeClr val="accent4">
              <a:lumMod val="20000"/>
              <a:lumOff val="80000"/>
            </a:schemeClr>
          </a:solidFill>
          <a:ln w="3175"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l">
              <a:defRPr lang="ja-JP" altLang="en-US"/>
            </a:pPr>
            <a:endParaRPr lang="ja-JP" altLang="en-US" sz="1400">
              <a:solidFill>
                <a:schemeClr val="tx1"/>
              </a:solidFill>
              <a:latin typeface="BIZ UDPゴシック"/>
              <a:ea typeface="BIZ UDPゴシック"/>
            </a:endParaRPr>
          </a:p>
          <a:p>
            <a:pPr algn="l">
              <a:defRPr lang="ja-JP" altLang="en-US"/>
            </a:pPr>
            <a:r>
              <a:rPr lang="ja-JP" altLang="en-US" sz="1400">
                <a:solidFill>
                  <a:schemeClr val="tx1"/>
                </a:solidFill>
                <a:latin typeface="BIZ UDPゴシック"/>
                <a:ea typeface="BIZ UDPゴシック"/>
              </a:rPr>
              <a:t>・接続したページの背景が水色でページ左上の名称が</a:t>
            </a:r>
            <a:r>
              <a:rPr lang="ja-JP" altLang="en-US" sz="1400" b="1">
                <a:solidFill>
                  <a:schemeClr val="tx1"/>
                </a:solidFill>
                <a:latin typeface="BIZ UDPゴシック"/>
                <a:ea typeface="BIZ UDPゴシック"/>
              </a:rPr>
              <a:t>「デモ電子申請届出システム」</a:t>
            </a:r>
            <a:r>
              <a:rPr lang="ja-JP" altLang="en-US" sz="1400">
                <a:solidFill>
                  <a:schemeClr val="tx1"/>
                </a:solidFill>
                <a:latin typeface="BIZ UDPゴシック"/>
                <a:ea typeface="BIZ UDPゴシック"/>
              </a:rPr>
              <a:t>となっていることをご確認ください。</a:t>
            </a:r>
            <a:endParaRPr lang="ja-JP" altLang="en-US" sz="1400">
              <a:solidFill>
                <a:schemeClr val="tx1"/>
              </a:solidFill>
              <a:latin typeface="BIZ UDPゴシック"/>
              <a:ea typeface="BIZ UDPゴシック"/>
            </a:endParaRPr>
          </a:p>
          <a:p>
            <a:pPr algn="l">
              <a:defRPr lang="ja-JP" altLang="en-US"/>
            </a:pPr>
            <a:r>
              <a:rPr lang="ja-JP" altLang="en-US" sz="1400">
                <a:solidFill>
                  <a:schemeClr val="tx1"/>
                </a:solidFill>
                <a:latin typeface="BIZ UDPゴシック"/>
                <a:ea typeface="BIZ UDPゴシック"/>
              </a:rPr>
              <a:t>（本番環境はページ背景が白、名称が「電子申請届出システム」となっております。）</a:t>
            </a:r>
            <a:endParaRPr lang="ja-JP" altLang="en-US" sz="1400">
              <a:solidFill>
                <a:schemeClr val="tx1"/>
              </a:solidFill>
              <a:latin typeface="BIZ UDPゴシック"/>
              <a:ea typeface="BIZ UDPゴシック"/>
            </a:endParaRPr>
          </a:p>
        </p:txBody>
      </p:sp>
      <p:sp>
        <p:nvSpPr>
          <p:cNvPr id="1368" name="図形 741"/>
          <p:cNvSpPr/>
          <p:nvPr/>
        </p:nvSpPr>
        <p:spPr>
          <a:xfrm>
            <a:off x="309562" y="5364000"/>
            <a:ext cx="9627019" cy="1799395"/>
          </a:xfrm>
          <a:prstGeom prst="roundRect">
            <a:avLst/>
          </a:prstGeom>
          <a:solidFill>
            <a:schemeClr val="accent2">
              <a:lumMod val="20000"/>
              <a:lumOff val="80000"/>
            </a:schemeClr>
          </a:solidFill>
          <a:ln w="6350" cap="flat" cmpd="sng" algn="ctr">
            <a:solidFill>
              <a:srgbClr val="C00000"/>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l">
              <a:defRPr lang="ja-JP" altLang="en-US"/>
            </a:pPr>
            <a:endParaRPr lang="ja-JP" altLang="en-US" sz="1400">
              <a:solidFill>
                <a:schemeClr val="tx1"/>
              </a:solidFill>
              <a:latin typeface="BIZ UDPゴシック"/>
              <a:ea typeface="BIZ UDPゴシック"/>
            </a:endParaRPr>
          </a:p>
          <a:p>
            <a:pPr algn="l">
              <a:defRPr lang="ja-JP" altLang="en-US"/>
            </a:pPr>
            <a:r>
              <a:rPr lang="ja-JP" altLang="en-US" sz="1400">
                <a:solidFill>
                  <a:schemeClr val="tx1"/>
                </a:solidFill>
                <a:latin typeface="BIZ UDPゴシック"/>
                <a:ea typeface="BIZ UDPゴシック"/>
              </a:rPr>
              <a:t>・デモ環境では、全自治体が申請先</a:t>
            </a:r>
            <a:r>
              <a:rPr lang="ja-JP" altLang="en-US" sz="1400">
                <a:solidFill>
                  <a:schemeClr val="tx1"/>
                </a:solidFill>
                <a:latin typeface="BIZ UDPゴシック"/>
                <a:ea typeface="BIZ UDPゴシック"/>
              </a:rPr>
              <a:t>として選択可能です。申請後の自治体での受付以降の処理は原則行われません。</a:t>
            </a:r>
            <a:endParaRPr lang="ja-JP" altLang="en-US" sz="1400">
              <a:solidFill>
                <a:schemeClr val="tx1"/>
              </a:solidFill>
              <a:latin typeface="BIZ UDPゴシック"/>
              <a:ea typeface="BIZ UDPゴシック"/>
            </a:endParaRPr>
          </a:p>
          <a:p>
            <a:pPr algn="l">
              <a:defRPr lang="ja-JP" altLang="en-US"/>
            </a:pPr>
            <a:r>
              <a:rPr lang="ja-JP" altLang="en-US" sz="1400">
                <a:solidFill>
                  <a:schemeClr val="tx1"/>
                </a:solidFill>
                <a:latin typeface="BIZ UDPゴシック"/>
                <a:ea typeface="BIZ UDPゴシック"/>
              </a:rPr>
              <a:t>・デモ用のログインアカウントは共有です。同一のログインアカウントを複数のユーザが</a:t>
            </a:r>
            <a:r>
              <a:rPr lang="ja-JP" altLang="en-US" sz="1400">
                <a:solidFill>
                  <a:schemeClr val="tx1"/>
                </a:solidFill>
                <a:latin typeface="BIZ UDPゴシック"/>
                <a:ea typeface="BIZ UDPゴシック"/>
              </a:rPr>
              <a:t>利用可能です。</a:t>
            </a:r>
            <a:endParaRPr lang="ja-JP" altLang="en-US" sz="1400">
              <a:solidFill>
                <a:schemeClr val="tx1"/>
              </a:solidFill>
              <a:latin typeface="BIZ UDPゴシック"/>
              <a:ea typeface="BIZ UDPゴシック"/>
            </a:endParaRPr>
          </a:p>
          <a:p>
            <a:pPr algn="l">
              <a:defRPr lang="ja-JP" altLang="en-US"/>
            </a:pPr>
            <a:r>
              <a:rPr lang="ja-JP" altLang="en-US" sz="1400">
                <a:solidFill>
                  <a:schemeClr val="tx1"/>
                </a:solidFill>
                <a:latin typeface="BIZ UDPゴシック"/>
                <a:ea typeface="BIZ UDPゴシック"/>
              </a:rPr>
              <a:t>・同一のログインアカウントで入力された情報は相互に閲覧・利用可能です。個人情報や機密情報は入力しないでください。</a:t>
            </a:r>
            <a:endParaRPr lang="ja-JP" altLang="en-US" sz="1400">
              <a:solidFill>
                <a:schemeClr val="tx1"/>
              </a:solidFill>
              <a:latin typeface="BIZ UDPゴシック"/>
              <a:ea typeface="BIZ UDPゴシック"/>
            </a:endParaRPr>
          </a:p>
          <a:p>
            <a:pPr algn="l">
              <a:defRPr lang="ja-JP" altLang="en-US"/>
            </a:pPr>
            <a:r>
              <a:rPr lang="ja-JP" altLang="en-US" sz="1400">
                <a:solidFill>
                  <a:schemeClr val="tx1"/>
                </a:solidFill>
                <a:latin typeface="BIZ UDPゴシック"/>
                <a:ea typeface="BIZ UDPゴシック"/>
              </a:rPr>
              <a:t>・入力した申請届出データは毎日24時に削除します。翌日は利用できませんのでご注意意ください。</a:t>
            </a:r>
            <a:endParaRPr lang="ja-JP" altLang="en-US" sz="1400">
              <a:solidFill>
                <a:schemeClr val="tx1"/>
              </a:solidFill>
              <a:latin typeface="BIZ UDPゴシック"/>
              <a:ea typeface="BIZ UDPゴシック"/>
            </a:endParaRPr>
          </a:p>
          <a:p>
            <a:pPr algn="l">
              <a:defRPr lang="ja-JP" altLang="en-US"/>
            </a:pPr>
            <a:r>
              <a:rPr lang="ja-JP" altLang="en-US" sz="1400">
                <a:solidFill>
                  <a:schemeClr val="tx1"/>
                </a:solidFill>
                <a:latin typeface="BIZ UDPゴシック"/>
                <a:ea typeface="BIZ UDPゴシック"/>
              </a:rPr>
              <a:t>・申請時及び、受付時にメール送付はありません。</a:t>
            </a:r>
            <a:endParaRPr lang="ja-JP" altLang="en-US" sz="1400">
              <a:solidFill>
                <a:schemeClr val="tx1"/>
              </a:solidFill>
              <a:latin typeface="BIZ UDPゴシック"/>
              <a:ea typeface="BIZ UDPゴシック"/>
            </a:endParaRPr>
          </a:p>
          <a:p>
            <a:pPr algn="l">
              <a:defRPr lang="ja-JP" altLang="en-US"/>
            </a:pPr>
            <a:r>
              <a:rPr lang="ja-JP" altLang="en-US" sz="1400">
                <a:solidFill>
                  <a:schemeClr val="tx1"/>
                </a:solidFill>
                <a:latin typeface="BIZ UDPゴシック"/>
                <a:ea typeface="BIZ UDPゴシック"/>
              </a:rPr>
              <a:t>・デモ環境の仕様・操作方法についてのお問い合わせは原則受け付けておりません。・操作方法につきましては「ヘルプ」</a:t>
            </a:r>
            <a:endParaRPr lang="ja-JP" altLang="en-US" sz="1400">
              <a:solidFill>
                <a:schemeClr val="tx1"/>
              </a:solidFill>
              <a:latin typeface="BIZ UDPゴシック"/>
              <a:ea typeface="BIZ UDPゴシック"/>
            </a:endParaRPr>
          </a:p>
          <a:p>
            <a:pPr algn="l">
              <a:defRPr lang="ja-JP" altLang="en-US"/>
            </a:pPr>
            <a:r>
              <a:rPr lang="ja-JP" altLang="en-US" sz="1400">
                <a:solidFill>
                  <a:schemeClr val="tx1"/>
                </a:solidFill>
                <a:latin typeface="BIZ UDPゴシック"/>
                <a:ea typeface="BIZ UDPゴシック"/>
              </a:rPr>
              <a:t>  画面の操作マニュアル・操作ガイドをご参照ください。</a:t>
            </a:r>
            <a:endParaRPr lang="ja-JP" altLang="en-US" sz="1400">
              <a:solidFill>
                <a:schemeClr val="tx1"/>
              </a:solidFill>
              <a:latin typeface="BIZ UDPゴシック"/>
              <a:ea typeface="BIZ UDPゴシック"/>
            </a:endParaRPr>
          </a:p>
        </p:txBody>
      </p:sp>
      <p:sp>
        <p:nvSpPr>
          <p:cNvPr id="1369" name="図形 743"/>
          <p:cNvSpPr/>
          <p:nvPr/>
        </p:nvSpPr>
        <p:spPr>
          <a:xfrm>
            <a:off x="953588" y="2393447"/>
            <a:ext cx="1514006" cy="307776"/>
          </a:xfrm>
          <a:prstGeom prst="roundRect">
            <a:avLst/>
          </a:prstGeom>
          <a:solidFill>
            <a:schemeClr val="bg1"/>
          </a:solidFill>
          <a:ln w="3175"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1400" b="1">
                <a:solidFill>
                  <a:schemeClr val="tx1"/>
                </a:solidFill>
                <a:latin typeface="BIZ UDPゴシック"/>
                <a:ea typeface="BIZ UDPゴシック"/>
              </a:rPr>
              <a:t>接続について</a:t>
            </a:r>
            <a:endParaRPr lang="ja-JP" altLang="en-US" sz="1400" b="1">
              <a:solidFill>
                <a:schemeClr val="tx1"/>
              </a:solidFill>
              <a:latin typeface="BIZ UDPゴシック"/>
              <a:ea typeface="BIZ UDPゴシック"/>
            </a:endParaRPr>
          </a:p>
        </p:txBody>
      </p:sp>
      <p:sp>
        <p:nvSpPr>
          <p:cNvPr id="1370" name="図形 744"/>
          <p:cNvSpPr/>
          <p:nvPr/>
        </p:nvSpPr>
        <p:spPr>
          <a:xfrm>
            <a:off x="882000" y="4284000"/>
            <a:ext cx="1582520" cy="307776"/>
          </a:xfrm>
          <a:prstGeom prst="roundRect">
            <a:avLst/>
          </a:prstGeom>
          <a:solidFill>
            <a:schemeClr val="bg1"/>
          </a:solidFill>
          <a:ln w="3175" cap="flat" cmpd="sng" algn="ctr">
            <a:solidFill>
              <a:schemeClr val="tx1"/>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1400" b="1">
                <a:solidFill>
                  <a:schemeClr val="tx1"/>
                </a:solidFill>
                <a:latin typeface="BIZ UDPゴシック"/>
                <a:ea typeface="BIZ UDPゴシック"/>
              </a:rPr>
              <a:t>確認事項</a:t>
            </a:r>
            <a:endParaRPr lang="ja-JP" altLang="en-US" sz="1400" b="1">
              <a:solidFill>
                <a:schemeClr val="tx1"/>
              </a:solidFill>
              <a:latin typeface="BIZ UDPゴシック"/>
              <a:ea typeface="BIZ UDPゴシック"/>
            </a:endParaRPr>
          </a:p>
        </p:txBody>
      </p:sp>
      <p:sp>
        <p:nvSpPr>
          <p:cNvPr id="1371" name="図形 745"/>
          <p:cNvSpPr/>
          <p:nvPr/>
        </p:nvSpPr>
        <p:spPr>
          <a:xfrm>
            <a:off x="885074" y="5292000"/>
            <a:ext cx="1582520" cy="307776"/>
          </a:xfrm>
          <a:prstGeom prst="roundRect">
            <a:avLst/>
          </a:prstGeom>
          <a:solidFill>
            <a:schemeClr val="bg1"/>
          </a:solidFill>
          <a:ln w="6350" cap="flat" cmpd="sng" algn="ctr">
            <a:solidFill>
              <a:schemeClr val="accent2">
                <a:lumMod val="75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sz="1600" b="1">
                <a:solidFill>
                  <a:srgbClr val="FF0000"/>
                </a:solidFill>
                <a:latin typeface="BIZ UDPゴシック"/>
                <a:ea typeface="BIZ UDPゴシック"/>
              </a:rPr>
              <a:t>注意点</a:t>
            </a:r>
            <a:endParaRPr lang="ja-JP" altLang="en-US" sz="1600" b="1">
              <a:solidFill>
                <a:srgbClr val="FF0000"/>
              </a:solidFill>
              <a:latin typeface="BIZ UDPゴシック"/>
              <a:ea typeface="BIZ UDPゴシック"/>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377" name="四角形 174"/>
          <p:cNvSpPr>
            <a:spLocks noGrp="1"/>
          </p:cNvSpPr>
          <p:nvPr>
            <p:ph type="sldNum" sz="quarter" idx="3"/>
          </p:nvPr>
        </p:nvSpPr>
        <p:spPr>
          <a:prstGeom prst="rect">
            <a:avLst/>
          </a:prstGeo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31</a:t>
            </a:fld>
            <a:endParaRPr kumimoji="1" lang="ja-JP" altLang="en-US"/>
          </a:p>
        </p:txBody>
      </p:sp>
      <p:sp>
        <p:nvSpPr>
          <p:cNvPr id="1378" name="四角形 178"/>
          <p:cNvSpPr>
            <a:spLocks noGrp="1"/>
          </p:cNvSpPr>
          <p:nvPr>
            <p:ph type="title" idx="1" hasCustomPrompt="1"/>
          </p:nvPr>
        </p:nvSpPr>
        <p:spPr>
          <a:xfrm>
            <a:off x="292824" y="128976"/>
            <a:ext cx="9946925" cy="711707"/>
          </a:xfrm>
          <a:prstGeom prst="rect">
            <a:avLst/>
          </a:prstGeom>
        </p:spPr>
        <p:txBody>
          <a:bodyPr anchor="ctr" anchorCtr="0"/>
          <a:lstStyle>
            <a:lvl1pPr algn="l" defTabSz="914400" rtl="0" eaLnBrk="1" latinLnBrk="0" hangingPunct="1">
              <a:spcBef>
                <a:spcPct val="0"/>
              </a:spcBef>
              <a:buNone/>
              <a:defRPr kumimoji="1" sz="2400" b="0" kern="1200">
                <a:solidFill>
                  <a:schemeClr val="tx1"/>
                </a:solidFill>
                <a:latin typeface="游ゴシック Medium"/>
                <a:ea typeface="游ゴシック Medium"/>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endParaRPr lang="ja-JP" altLang="en-US" b="0"/>
          </a:p>
          <a:p>
            <a:r>
              <a:rPr lang="ja-JP" altLang="en-US" sz="2800" b="0">
                <a:latin typeface="BIZ UDPゴシック"/>
                <a:ea typeface="BIZ UDPゴシック"/>
              </a:rPr>
              <a:t>Ⅱ．電子申請・届出</a:t>
            </a:r>
            <a:endParaRPr kumimoji="1" lang="ja-JP" altLang="en-US" sz="2800">
              <a:latin typeface="BIZ UDPゴシック"/>
              <a:ea typeface="BIZ UDPゴシック"/>
            </a:endParaRPr>
          </a:p>
          <a:p>
            <a:endParaRPr lang="ja-JP" altLang="en-US" b="0"/>
          </a:p>
        </p:txBody>
      </p:sp>
      <p:sp>
        <p:nvSpPr>
          <p:cNvPr id="1379" name="テキスト 179"/>
          <p:cNvSpPr txBox="1"/>
          <p:nvPr/>
        </p:nvSpPr>
        <p:spPr>
          <a:xfrm>
            <a:off x="289278" y="948236"/>
            <a:ext cx="9947580" cy="1322546"/>
          </a:xfrm>
          <a:prstGeom prst="rect">
            <a:avLst/>
          </a:prstGeom>
        </p:spPr>
        <p:txBody>
          <a:bodyPr wrap="square">
            <a:spAutoFit/>
          </a:bodyPr>
          <a:p>
            <a:pPr>
              <a:defRPr lang="ja-JP" altLang="en-US"/>
            </a:pPr>
            <a:r>
              <a:rPr lang="ja-JP" altLang="en-US" sz="2400" b="1">
                <a:latin typeface="BIZ UDPゴシック"/>
                <a:ea typeface="BIZ UDPゴシック"/>
              </a:rPr>
              <a:t>2．申請・届出結果の確認</a:t>
            </a:r>
            <a:endParaRPr lang="ja-JP" altLang="en-US" sz="2400" b="1">
              <a:solidFill>
                <a:schemeClr val="tx2">
                  <a:lumMod val="75000"/>
                </a:schemeClr>
              </a:solidFill>
            </a:endParaRPr>
          </a:p>
          <a:p>
            <a:pPr>
              <a:defRPr lang="ja-JP" altLang="en-US"/>
            </a:pPr>
            <a:r>
              <a:rPr lang="ja-JP" altLang="en-US" sz="2800" b="1">
                <a:solidFill>
                  <a:schemeClr val="accent1">
                    <a:lumMod val="75000"/>
                  </a:schemeClr>
                </a:solidFill>
              </a:rPr>
              <a:t>●申請・届出のステータス</a:t>
            </a:r>
            <a:endParaRPr lang="ja-JP" altLang="en-US" sz="2800" b="1">
              <a:solidFill>
                <a:schemeClr val="accent1">
                  <a:lumMod val="75000"/>
                </a:schemeClr>
              </a:solidFill>
            </a:endParaRPr>
          </a:p>
          <a:p>
            <a:pPr>
              <a:defRPr lang="ja-JP" altLang="en-US"/>
            </a:pPr>
            <a:endParaRPr lang="ja-JP" altLang="en-US" sz="2800" b="0">
              <a:solidFill>
                <a:schemeClr val="accent1">
                  <a:lumMod val="75000"/>
                </a:schemeClr>
              </a:solidFill>
              <a:latin typeface="BIZ UDPゴシック"/>
              <a:ea typeface="BIZ UDPゴシック"/>
            </a:endParaRPr>
          </a:p>
        </p:txBody>
      </p:sp>
      <p:sp>
        <p:nvSpPr>
          <p:cNvPr id="1380" name="テキスト 504"/>
          <p:cNvSpPr txBox="1"/>
          <p:nvPr/>
        </p:nvSpPr>
        <p:spPr>
          <a:xfrm>
            <a:off x="292824" y="1809564"/>
            <a:ext cx="9950837" cy="645438"/>
          </a:xfrm>
          <a:prstGeom prst="rect">
            <a:avLst/>
          </a:prstGeom>
        </p:spPr>
        <p:txBody>
          <a:bodyPr wrap="square">
            <a:spAutoFit/>
          </a:bodyPr>
          <a:p>
            <a:pPr>
              <a:defRPr lang="ja-JP" altLang="en-US"/>
            </a:pPr>
            <a:r>
              <a:rPr lang="ja-JP" altLang="en-US">
                <a:latin typeface="BIZ UDPゴシック"/>
                <a:ea typeface="BIZ UDPゴシック"/>
              </a:rPr>
              <a:t>提出後、申請・届出のステータスを確認してください。「受付済」の場合は結果通知書が発行されます。「差戻し」「却下」の場合は申請・届出内容を見直すなど、必要な対応を行ってください。</a:t>
            </a:r>
            <a:endParaRPr lang="ja-JP" altLang="en-US">
              <a:latin typeface="BIZ UDPゴシック"/>
              <a:ea typeface="BIZ UDPゴシック"/>
            </a:endParaRPr>
          </a:p>
        </p:txBody>
      </p:sp>
      <p:sp>
        <p:nvSpPr>
          <p:cNvPr id="1381" name="テキスト 565"/>
          <p:cNvSpPr txBox="1"/>
          <p:nvPr/>
        </p:nvSpPr>
        <p:spPr>
          <a:xfrm>
            <a:off x="8658680" y="6658429"/>
            <a:ext cx="288000" cy="368439"/>
          </a:xfrm>
          <a:prstGeom prst="rect">
            <a:avLst/>
          </a:prstGeom>
          <a:solidFill>
            <a:schemeClr val="bg1"/>
          </a:solidFill>
        </p:spPr>
        <p:txBody>
          <a:bodyPr>
            <a:spAutoFit/>
          </a:bodyPr>
          <a:p>
            <a:pPr>
              <a:defRPr lang="ja-JP" altLang="en-US"/>
            </a:pPr>
            <a:endParaRPr lang="ja-JP" altLang="en-US"/>
          </a:p>
        </p:txBody>
      </p:sp>
      <p:graphicFrame>
        <p:nvGraphicFramePr>
          <p:cNvPr id="1382" name="四角形 390"/>
          <p:cNvGraphicFramePr>
            <a:graphicFrameLocks noGrp="1"/>
          </p:cNvGraphicFramePr>
          <p:nvPr/>
        </p:nvGraphicFramePr>
        <p:xfrm>
          <a:off x="599980" y="2556000"/>
          <a:ext cx="9336532" cy="4705825"/>
        </p:xfrm>
        <a:graphic>
          <a:graphicData uri="http://schemas.openxmlformats.org/drawingml/2006/table">
            <a:tbl>
              <a:tblPr firstRow="1" bandRow="1">
                <a:tableStyleId>{5C22544A-7EE6-4342-B048-85BDC9FD1C3A}</a:tableStyleId>
              </a:tblPr>
              <a:tblGrid>
                <a:gridCol w="2054857"/>
                <a:gridCol w="7281675"/>
              </a:tblGrid>
              <a:tr h="493714">
                <a:tc>
                  <a:txBody>
                    <a:bodyPr/>
                    <a:lstStyle/>
                    <a:p>
                      <a:pPr algn="ctr"/>
                      <a:r>
                        <a:rPr kumimoji="1" lang="ja-JP" altLang="en-US" dirty="0">
                          <a:latin typeface="BIZ UDPゴシック"/>
                          <a:ea typeface="BIZ UDPゴシック"/>
                        </a:rPr>
                        <a:t>ステータス</a:t>
                      </a:r>
                      <a:endParaRPr kumimoji="1" lang="ja-JP" altLang="en-US" dirty="0">
                        <a:latin typeface="BIZ UDPゴシック"/>
                        <a:ea typeface="BIZ UDPゴシック"/>
                      </a:endParaRPr>
                    </a:p>
                  </a:txBody>
                  <a:tcPr>
                    <a:solidFill>
                      <a:schemeClr val="accent1">
                        <a:lumMod val="75000"/>
                      </a:schemeClr>
                    </a:solidFill>
                  </a:tcPr>
                </a:tc>
                <a:tc>
                  <a:txBody>
                    <a:bodyPr/>
                    <a:lstStyle/>
                    <a:p>
                      <a:pPr algn="ctr"/>
                      <a:r>
                        <a:rPr kumimoji="1" lang="ja-JP" altLang="en-US" dirty="0">
                          <a:latin typeface="BIZ UDPゴシック"/>
                          <a:ea typeface="BIZ UDPゴシック"/>
                        </a:rPr>
                        <a:t>説明</a:t>
                      </a:r>
                      <a:endParaRPr kumimoji="1" lang="ja-JP" altLang="en-US" dirty="0">
                        <a:latin typeface="BIZ UDPゴシック"/>
                        <a:ea typeface="BIZ UDPゴシック"/>
                      </a:endParaRPr>
                    </a:p>
                  </a:txBody>
                  <a:tcPr>
                    <a:solidFill>
                      <a:schemeClr val="accent1">
                        <a:lumMod val="75000"/>
                      </a:schemeClr>
                    </a:solidFill>
                  </a:tcPr>
                </a:tc>
              </a:tr>
              <a:tr h="724049">
                <a:tc>
                  <a:txBody>
                    <a:bodyPr/>
                    <a:lstStyle/>
                    <a:p>
                      <a:r>
                        <a:rPr kumimoji="1" lang="ja-JP" altLang="en-US" sz="1600" dirty="0">
                          <a:latin typeface="BIZ UDPゴシック"/>
                          <a:ea typeface="BIZ UDPゴシック"/>
                        </a:rPr>
                        <a:t>申請(届出)済、</a:t>
                      </a:r>
                      <a:endParaRPr kumimoji="1" lang="ja-JP" altLang="en-US" sz="1600" dirty="0">
                        <a:latin typeface="BIZ UDPゴシック"/>
                        <a:ea typeface="BIZ UDPゴシック"/>
                      </a:endParaRPr>
                    </a:p>
                    <a:p>
                      <a:r>
                        <a:rPr kumimoji="1" lang="ja-JP" altLang="en-US" sz="1600" dirty="0">
                          <a:latin typeface="BIZ UDPゴシック"/>
                          <a:ea typeface="BIZ UDPゴシック"/>
                        </a:rPr>
                        <a:t>未</a:t>
                      </a:r>
                      <a:r>
                        <a:rPr kumimoji="1" lang="ja-JP" altLang="en-US" sz="1600" dirty="0">
                          <a:latin typeface="BIZ UDPゴシック"/>
                          <a:ea typeface="BIZ UDPゴシック"/>
                        </a:rPr>
                        <a:t>受付</a:t>
                      </a:r>
                      <a:endParaRPr kumimoji="1" lang="ja-JP" altLang="en-US" sz="1600" dirty="0">
                        <a:latin typeface="BIZ UDPゴシック"/>
                        <a:ea typeface="BIZ UDPゴシック"/>
                      </a:endParaRPr>
                    </a:p>
                  </a:txBody>
                  <a:tcPr>
                    <a:solidFill>
                      <a:schemeClr val="accent5">
                        <a:lumMod val="40000"/>
                        <a:lumOff val="60000"/>
                      </a:schemeClr>
                    </a:solidFill>
                  </a:tcPr>
                </a:tc>
                <a:tc>
                  <a:txBody>
                    <a:bodyPr/>
                    <a:lstStyle/>
                    <a:p>
                      <a:r>
                        <a:rPr kumimoji="1" lang="ja-JP" altLang="en-US" sz="1600" dirty="0">
                          <a:latin typeface="BIZ UDPゴシック"/>
                          <a:ea typeface="BIZ UDPゴシック"/>
                        </a:rPr>
                        <a:t>•　</a:t>
                      </a:r>
                      <a:r>
                        <a:rPr kumimoji="1" lang="ja-JP" altLang="en-US" sz="1600" dirty="0">
                          <a:latin typeface="BIZ UDPゴシック"/>
                          <a:ea typeface="BIZ UDPゴシック"/>
                        </a:rPr>
                        <a:t>申請・届出情報を提出した状態です。</a:t>
                      </a:r>
                      <a:endParaRPr lang="ja-JP" altLang="en-US" sz="1600"/>
                    </a:p>
                    <a:p>
                      <a:r>
                        <a:rPr kumimoji="1" lang="ja-JP" altLang="en-US" sz="1600" dirty="0">
                          <a:latin typeface="BIZ UDPゴシック"/>
                          <a:ea typeface="BIZ UDPゴシック"/>
                        </a:rPr>
                        <a:t>•　</a:t>
                      </a:r>
                      <a:r>
                        <a:rPr kumimoji="1" lang="ja-JP" altLang="en-US" sz="1600" dirty="0">
                          <a:latin typeface="BIZ UDPゴシック"/>
                          <a:ea typeface="BIZ UDPゴシック"/>
                        </a:rPr>
                        <a:t>このステータスの場合、提出の</a:t>
                      </a:r>
                      <a:r>
                        <a:rPr kumimoji="1" lang="ja-JP" altLang="en-US" sz="1600" b="1" u="sng" dirty="0">
                          <a:latin typeface="BIZ UDPゴシック"/>
                          <a:ea typeface="BIZ UDPゴシック"/>
                        </a:rPr>
                        <a:t>取下げができます</a:t>
                      </a:r>
                      <a:r>
                        <a:rPr kumimoji="1" lang="ja-JP" altLang="en-US" sz="1600" dirty="0">
                          <a:latin typeface="BIZ UDPゴシック"/>
                          <a:ea typeface="BIZ UDPゴシック"/>
                        </a:rPr>
                        <a:t>。</a:t>
                      </a:r>
                      <a:endParaRPr kumimoji="1" lang="ja-JP" altLang="en-US" sz="1600" dirty="0">
                        <a:latin typeface="BIZ UDPゴシック"/>
                        <a:ea typeface="BIZ UDPゴシック"/>
                      </a:endParaRPr>
                    </a:p>
                  </a:txBody>
                  <a:tcPr>
                    <a:solidFill>
                      <a:schemeClr val="accent5">
                        <a:lumMod val="40000"/>
                        <a:lumOff val="60000"/>
                      </a:schemeClr>
                    </a:solidFill>
                  </a:tcPr>
                </a:tc>
              </a:tr>
              <a:tr h="771022">
                <a:tc>
                  <a:txBody>
                    <a:bodyPr/>
                    <a:lstStyle/>
                    <a:p>
                      <a:r>
                        <a:rPr kumimoji="1" lang="ja-JP" altLang="en-US" sz="1600" dirty="0">
                          <a:latin typeface="BIZ UDPゴシック"/>
                          <a:ea typeface="BIZ UDPゴシック"/>
                        </a:rPr>
                        <a:t>受付中</a:t>
                      </a:r>
                      <a:endParaRPr kumimoji="1" lang="ja-JP" altLang="en-US" sz="1600" dirty="0">
                        <a:latin typeface="BIZ UDPゴシック"/>
                        <a:ea typeface="BIZ UDPゴシック"/>
                      </a:endParaRPr>
                    </a:p>
                  </a:txBody>
                  <a:tcPr>
                    <a:solidFill>
                      <a:schemeClr val="accent5">
                        <a:lumMod val="20000"/>
                        <a:lumOff val="80000"/>
                      </a:schemeClr>
                    </a:solidFill>
                  </a:tcPr>
                </a:tc>
                <a:tc>
                  <a:txBody>
                    <a:bodyPr/>
                    <a:lstStyle/>
                    <a:p>
                      <a:r>
                        <a:rPr kumimoji="1" lang="ja-JP" altLang="en-US" sz="1600" dirty="0">
                          <a:latin typeface="BIZ UDPゴシック"/>
                          <a:ea typeface="BIZ UDPゴシック"/>
                        </a:rPr>
                        <a:t>•　</a:t>
                      </a:r>
                      <a:r>
                        <a:rPr kumimoji="1" lang="ja-JP" altLang="en-US" sz="1600" dirty="0">
                          <a:latin typeface="BIZ UDPゴシック"/>
                          <a:ea typeface="BIZ UDPゴシック"/>
                        </a:rPr>
                        <a:t>指定権者が申請・届出情報を受付開始した状態です。</a:t>
                      </a:r>
                      <a:endParaRPr lang="ja-JP" altLang="en-US" sz="1600"/>
                    </a:p>
                    <a:p>
                      <a:r>
                        <a:rPr kumimoji="1" lang="ja-JP" altLang="en-US" sz="1600" dirty="0">
                          <a:latin typeface="BIZ UDPゴシック"/>
                          <a:ea typeface="BIZ UDPゴシック"/>
                        </a:rPr>
                        <a:t>•　</a:t>
                      </a:r>
                      <a:r>
                        <a:rPr kumimoji="1" lang="ja-JP" altLang="en-US" sz="1600" dirty="0">
                          <a:latin typeface="BIZ UDPゴシック"/>
                          <a:ea typeface="BIZ UDPゴシック"/>
                        </a:rPr>
                        <a:t>このステータスの場合、申請・届出情報の</a:t>
                      </a:r>
                      <a:r>
                        <a:rPr kumimoji="1" lang="ja-JP" altLang="en-US" sz="1600" b="1" u="sng" dirty="0">
                          <a:latin typeface="BIZ UDPゴシック"/>
                          <a:ea typeface="BIZ UDPゴシック"/>
                        </a:rPr>
                        <a:t>取下げはできません</a:t>
                      </a:r>
                      <a:r>
                        <a:rPr kumimoji="1" lang="ja-JP" altLang="en-US" sz="1600" dirty="0">
                          <a:latin typeface="BIZ UDPゴシック"/>
                          <a:ea typeface="BIZ UDPゴシック"/>
                        </a:rPr>
                        <a:t>。</a:t>
                      </a:r>
                      <a:endParaRPr kumimoji="1" lang="ja-JP" altLang="en-US" sz="1600" dirty="0">
                        <a:latin typeface="BIZ UDPゴシック"/>
                        <a:ea typeface="BIZ UDPゴシック"/>
                      </a:endParaRPr>
                    </a:p>
                  </a:txBody>
                  <a:tcPr>
                    <a:solidFill>
                      <a:schemeClr val="accent5">
                        <a:lumMod val="20000"/>
                        <a:lumOff val="80000"/>
                      </a:schemeClr>
                    </a:solidFill>
                  </a:tcPr>
                </a:tc>
              </a:tr>
              <a:tr h="1068240">
                <a:tc>
                  <a:txBody>
                    <a:bodyPr/>
                    <a:lstStyle/>
                    <a:p>
                      <a:r>
                        <a:rPr kumimoji="1" lang="ja-JP" altLang="en-US" sz="1600" dirty="0">
                          <a:latin typeface="BIZ UDPゴシック"/>
                          <a:ea typeface="BIZ UDPゴシック"/>
                        </a:rPr>
                        <a:t>受付済</a:t>
                      </a:r>
                      <a:endParaRPr kumimoji="1" lang="ja-JP" altLang="en-US" sz="1600" dirty="0">
                        <a:latin typeface="BIZ UDPゴシック"/>
                        <a:ea typeface="BIZ UDPゴシック"/>
                      </a:endParaRPr>
                    </a:p>
                  </a:txBody>
                  <a:tcPr>
                    <a:solidFill>
                      <a:schemeClr val="accent5">
                        <a:lumMod val="40000"/>
                        <a:lumOff val="60000"/>
                      </a:schemeClr>
                    </a:solidFill>
                  </a:tcPr>
                </a:tc>
                <a:tc>
                  <a:txBody>
                    <a:bodyPr/>
                    <a:lstStyle/>
                    <a:p>
                      <a:r>
                        <a:rPr kumimoji="1" lang="ja-JP" altLang="en-US" sz="1600" dirty="0">
                          <a:latin typeface="BIZ UDPゴシック"/>
                          <a:ea typeface="BIZ UDPゴシック"/>
                        </a:rPr>
                        <a:t>•　</a:t>
                      </a:r>
                      <a:r>
                        <a:rPr kumimoji="1" lang="ja-JP" altLang="en-US" sz="1600" dirty="0">
                          <a:latin typeface="BIZ UDPゴシック"/>
                          <a:ea typeface="BIZ UDPゴシック"/>
                        </a:rPr>
                        <a:t>指定権者が申請・届出情報を「受付済」にした状態です。</a:t>
                      </a:r>
                      <a:endParaRPr lang="ja-JP" altLang="en-US" sz="1600"/>
                    </a:p>
                    <a:p>
                      <a:r>
                        <a:rPr kumimoji="1" lang="ja-JP" altLang="en-US" sz="1600" dirty="0">
                          <a:latin typeface="BIZ UDPゴシック"/>
                          <a:ea typeface="BIZ UDPゴシック"/>
                        </a:rPr>
                        <a:t>•　</a:t>
                      </a:r>
                      <a:r>
                        <a:rPr kumimoji="1" lang="ja-JP" altLang="en-US" sz="1600" dirty="0">
                          <a:latin typeface="BIZ UDPゴシック"/>
                          <a:ea typeface="BIZ UDPゴシック"/>
                        </a:rPr>
                        <a:t>提出した申請・届出情報について問題がないと判断され、一連の処理を終えた</a:t>
                      </a:r>
                      <a:endParaRPr lang="ja-JP" altLang="en-US" sz="1600"/>
                    </a:p>
                    <a:p>
                      <a:r>
                        <a:rPr kumimoji="1" lang="ja-JP" altLang="en-US" sz="1600" dirty="0">
                          <a:latin typeface="BIZ UDPゴシック"/>
                          <a:ea typeface="BIZ UDPゴシック"/>
                        </a:rPr>
                        <a:t>　 </a:t>
                      </a:r>
                      <a:r>
                        <a:rPr kumimoji="1" lang="ja-JP" altLang="en-US" sz="1600" dirty="0">
                          <a:latin typeface="BIZ UDPゴシック"/>
                          <a:ea typeface="BIZ UDPゴシック"/>
                        </a:rPr>
                        <a:t>状態</a:t>
                      </a:r>
                      <a:r>
                        <a:rPr kumimoji="1" lang="ja-JP" altLang="en-US" sz="1600" dirty="0">
                          <a:latin typeface="BIZ UDPゴシック"/>
                          <a:ea typeface="BIZ UDPゴシック"/>
                        </a:rPr>
                        <a:t>です。</a:t>
                      </a:r>
                      <a:endParaRPr kumimoji="1" lang="ja-JP" altLang="en-US" sz="1600" dirty="0">
                        <a:latin typeface="BIZ UDPゴシック"/>
                        <a:ea typeface="BIZ UDPゴシック"/>
                      </a:endParaRPr>
                    </a:p>
                    <a:p>
                      <a:r>
                        <a:rPr kumimoji="1" lang="ja-JP" altLang="en-US" sz="1600" dirty="0">
                          <a:latin typeface="BIZ UDPゴシック"/>
                          <a:ea typeface="BIZ UDPゴシック"/>
                        </a:rPr>
                        <a:t>•　電子</a:t>
                      </a:r>
                      <a:r>
                        <a:rPr kumimoji="1" lang="ja-JP" altLang="en-US" sz="1600" dirty="0">
                          <a:latin typeface="BIZ UDPゴシック"/>
                          <a:ea typeface="BIZ UDPゴシック"/>
                        </a:rPr>
                        <a:t>ファイルあるいは書面で結果通知書が発行されます。</a:t>
                      </a:r>
                      <a:endParaRPr kumimoji="1" lang="ja-JP" altLang="en-US" sz="1600" dirty="0">
                        <a:latin typeface="BIZ UDPゴシック"/>
                        <a:ea typeface="BIZ UDPゴシック"/>
                      </a:endParaRPr>
                    </a:p>
                  </a:txBody>
                  <a:tcPr>
                    <a:solidFill>
                      <a:schemeClr val="accent5">
                        <a:lumMod val="40000"/>
                        <a:lumOff val="60000"/>
                      </a:schemeClr>
                    </a:solidFill>
                  </a:tcPr>
                </a:tc>
              </a:tr>
              <a:tr h="824400">
                <a:tc>
                  <a:txBody>
                    <a:bodyPr/>
                    <a:lstStyle/>
                    <a:p>
                      <a:r>
                        <a:rPr kumimoji="1" lang="ja-JP" altLang="en-US" sz="1600" dirty="0">
                          <a:latin typeface="BIZ UDPゴシック"/>
                          <a:ea typeface="BIZ UDPゴシック"/>
                        </a:rPr>
                        <a:t>差戻し</a:t>
                      </a:r>
                      <a:endParaRPr kumimoji="1" lang="ja-JP" altLang="en-US" sz="1600" dirty="0">
                        <a:latin typeface="BIZ UDPゴシック"/>
                        <a:ea typeface="BIZ UDPゴシック"/>
                      </a:endParaRPr>
                    </a:p>
                  </a:txBody>
                  <a:tcPr>
                    <a:solidFill>
                      <a:schemeClr val="accent5">
                        <a:lumMod val="20000"/>
                        <a:lumOff val="80000"/>
                      </a:schemeClr>
                    </a:solidFill>
                  </a:tcPr>
                </a:tc>
                <a:tc>
                  <a:txBody>
                    <a:bodyPr/>
                    <a:lstStyle/>
                    <a:p>
                      <a:r>
                        <a:rPr kumimoji="1" lang="ja-JP" altLang="en-US" sz="1600" dirty="0">
                          <a:latin typeface="BIZ UDPゴシック"/>
                          <a:ea typeface="BIZ UDPゴシック"/>
                        </a:rPr>
                        <a:t>・　指定権者が申請・届出情報を「差戻し」にした状態です。</a:t>
                      </a:r>
                      <a:endParaRPr lang="ja-JP" altLang="en-US" sz="1600"/>
                    </a:p>
                    <a:p>
                      <a:r>
                        <a:rPr kumimoji="1" lang="ja-JP" altLang="en-US" sz="1600" dirty="0">
                          <a:latin typeface="BIZ UDPゴシック"/>
                          <a:ea typeface="BIZ UDPゴシック"/>
                        </a:rPr>
                        <a:t>•　</a:t>
                      </a:r>
                      <a:r>
                        <a:rPr kumimoji="1" lang="ja-JP" altLang="en-US" sz="1600" dirty="0">
                          <a:latin typeface="BIZ UDPゴシック"/>
                          <a:ea typeface="BIZ UDPゴシック"/>
                        </a:rPr>
                        <a:t>指定権者のコメントを確認し、提出内容の修正を行ったうえで再申請等の対応</a:t>
                      </a:r>
                      <a:endParaRPr kumimoji="1" lang="ja-JP" altLang="en-US" sz="1600" dirty="0">
                        <a:latin typeface="BIZ UDPゴシック"/>
                        <a:ea typeface="BIZ UDPゴシック"/>
                      </a:endParaRPr>
                    </a:p>
                    <a:p>
                      <a:r>
                        <a:rPr kumimoji="1" lang="ja-JP" altLang="en-US" sz="1600" dirty="0">
                          <a:latin typeface="BIZ UDPゴシック"/>
                          <a:ea typeface="BIZ UDPゴシック"/>
                        </a:rPr>
                        <a:t>　 </a:t>
                      </a:r>
                      <a:r>
                        <a:rPr kumimoji="1" lang="ja-JP" altLang="en-US" sz="1600" dirty="0">
                          <a:latin typeface="BIZ UDPゴシック"/>
                          <a:ea typeface="BIZ UDPゴシック"/>
                        </a:rPr>
                        <a:t>を行ってください。</a:t>
                      </a:r>
                      <a:endParaRPr kumimoji="1" lang="ja-JP" altLang="en-US" sz="1600" dirty="0">
                        <a:latin typeface="BIZ UDPゴシック"/>
                        <a:ea typeface="BIZ UDPゴシック"/>
                      </a:endParaRPr>
                    </a:p>
                  </a:txBody>
                  <a:tcPr>
                    <a:solidFill>
                      <a:schemeClr val="accent5">
                        <a:lumMod val="20000"/>
                        <a:lumOff val="80000"/>
                      </a:schemeClr>
                    </a:solidFill>
                  </a:tcPr>
                </a:tc>
              </a:tr>
              <a:tr h="824400">
                <a:tc>
                  <a:txBody>
                    <a:bodyPr/>
                    <a:lstStyle/>
                    <a:p>
                      <a:r>
                        <a:rPr kumimoji="1" lang="ja-JP" altLang="en-US" sz="1600" dirty="0">
                          <a:latin typeface="BIZ UDPゴシック"/>
                          <a:ea typeface="BIZ UDPゴシック"/>
                        </a:rPr>
                        <a:t>却下</a:t>
                      </a:r>
                      <a:endParaRPr kumimoji="1" lang="ja-JP" altLang="en-US" sz="1600" dirty="0">
                        <a:latin typeface="BIZ UDPゴシック"/>
                        <a:ea typeface="BIZ UDPゴシック"/>
                      </a:endParaRPr>
                    </a:p>
                  </a:txBody>
                  <a:tcPr>
                    <a:solidFill>
                      <a:schemeClr val="accent5">
                        <a:lumMod val="40000"/>
                        <a:lumOff val="60000"/>
                      </a:schemeClr>
                    </a:solidFill>
                  </a:tcPr>
                </a:tc>
                <a:tc>
                  <a:txBody>
                    <a:bodyPr/>
                    <a:lstStyle/>
                    <a:p>
                      <a:r>
                        <a:rPr kumimoji="1" lang="ja-JP" altLang="en-US" sz="1600" dirty="0">
                          <a:latin typeface="BIZ UDPゴシック"/>
                          <a:ea typeface="BIZ UDPゴシック"/>
                        </a:rPr>
                        <a:t>•　</a:t>
                      </a:r>
                      <a:r>
                        <a:rPr kumimoji="1" lang="ja-JP" altLang="en-US" sz="1600" dirty="0">
                          <a:latin typeface="BIZ UDPゴシック"/>
                          <a:ea typeface="BIZ UDPゴシック"/>
                        </a:rPr>
                        <a:t>指定権者が申請・届出情報を「却下」した状態です。</a:t>
                      </a:r>
                      <a:endParaRPr lang="ja-JP" altLang="en-US" sz="1600"/>
                    </a:p>
                    <a:p>
                      <a:r>
                        <a:rPr kumimoji="1" lang="ja-JP" altLang="en-US" sz="1600" dirty="0">
                          <a:latin typeface="BIZ UDPゴシック"/>
                          <a:ea typeface="BIZ UDPゴシック"/>
                        </a:rPr>
                        <a:t>•　</a:t>
                      </a:r>
                      <a:r>
                        <a:rPr kumimoji="1" lang="ja-JP" altLang="en-US" sz="1600" dirty="0">
                          <a:latin typeface="BIZ UDPゴシック"/>
                          <a:ea typeface="BIZ UDPゴシック"/>
                        </a:rPr>
                        <a:t>指定権者のコメントを確認し、必要な対応を行ったうえで、新たに申請・届出を</a:t>
                      </a:r>
                      <a:endParaRPr kumimoji="1" lang="ja-JP" altLang="en-US" sz="1600" dirty="0">
                        <a:latin typeface="BIZ UDPゴシック"/>
                        <a:ea typeface="BIZ UDPゴシック"/>
                      </a:endParaRPr>
                    </a:p>
                    <a:p>
                      <a:r>
                        <a:rPr kumimoji="1" lang="ja-JP" altLang="en-US" sz="1600" dirty="0">
                          <a:latin typeface="BIZ UDPゴシック"/>
                          <a:ea typeface="BIZ UDPゴシック"/>
                        </a:rPr>
                        <a:t> </a:t>
                      </a:r>
                      <a:r>
                        <a:rPr kumimoji="1" lang="ja-JP" altLang="en-US" sz="1600" dirty="0">
                          <a:latin typeface="BIZ UDPゴシック"/>
                          <a:ea typeface="BIZ UDPゴシック"/>
                        </a:rPr>
                        <a:t>　作成して提出してください。</a:t>
                      </a:r>
                      <a:endParaRPr kumimoji="1" lang="ja-JP" altLang="en-US" sz="1600" dirty="0">
                        <a:latin typeface="BIZ UDPゴシック"/>
                        <a:ea typeface="BIZ UDPゴシック"/>
                      </a:endParaRPr>
                    </a:p>
                  </a:txBody>
                  <a:tcPr>
                    <a:solidFill>
                      <a:schemeClr val="accent5">
                        <a:lumMod val="40000"/>
                        <a:lumOff val="60000"/>
                      </a:schemeClr>
                    </a:solidFill>
                  </a:tcPr>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384" name="四角形 174"/>
          <p:cNvSpPr>
            <a:spLocks noGrp="1"/>
          </p:cNvSpPr>
          <p:nvPr>
            <p:ph type="sldNum" sz="quarter" idx="3"/>
          </p:nvPr>
        </p:nvSpPr>
        <p:spPr>
          <a:prstGeom prst="rect">
            <a:avLst/>
          </a:prstGeo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32</a:t>
            </a:fld>
            <a:endParaRPr kumimoji="1" lang="ja-JP" altLang="en-US"/>
          </a:p>
        </p:txBody>
      </p:sp>
      <p:sp>
        <p:nvSpPr>
          <p:cNvPr id="1385" name="四角形 178"/>
          <p:cNvSpPr>
            <a:spLocks noGrp="1"/>
          </p:cNvSpPr>
          <p:nvPr>
            <p:ph type="title" idx="1" hasCustomPrompt="1"/>
          </p:nvPr>
        </p:nvSpPr>
        <p:spPr>
          <a:xfrm>
            <a:off x="292824" y="128976"/>
            <a:ext cx="9946925" cy="711707"/>
          </a:xfrm>
          <a:prstGeom prst="rect">
            <a:avLst/>
          </a:prstGeom>
        </p:spPr>
        <p:txBody>
          <a:bodyPr anchor="ctr" anchorCtr="0"/>
          <a:lstStyle>
            <a:lvl1pPr algn="l" defTabSz="914400" rtl="0" eaLnBrk="1" latinLnBrk="0" hangingPunct="1">
              <a:spcBef>
                <a:spcPct val="0"/>
              </a:spcBef>
              <a:buNone/>
              <a:defRPr kumimoji="1" sz="2400" b="0" kern="1200">
                <a:solidFill>
                  <a:schemeClr val="tx1"/>
                </a:solidFill>
                <a:latin typeface="游ゴシック Medium"/>
                <a:ea typeface="游ゴシック Medium"/>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endParaRPr lang="ja-JP" altLang="en-US" b="0"/>
          </a:p>
          <a:p>
            <a:r>
              <a:rPr lang="ja-JP" altLang="en-US" sz="2800" b="0">
                <a:latin typeface="BIZ UDPゴシック"/>
                <a:ea typeface="BIZ UDPゴシック"/>
              </a:rPr>
              <a:t>Ⅱ．電子申請・届出</a:t>
            </a:r>
            <a:endParaRPr kumimoji="1" lang="ja-JP" altLang="en-US" sz="2800">
              <a:latin typeface="BIZ UDPゴシック"/>
              <a:ea typeface="BIZ UDPゴシック"/>
            </a:endParaRPr>
          </a:p>
          <a:p>
            <a:endParaRPr lang="ja-JP" altLang="en-US" b="0"/>
          </a:p>
        </p:txBody>
      </p:sp>
      <p:sp>
        <p:nvSpPr>
          <p:cNvPr id="1386" name="テキスト 179"/>
          <p:cNvSpPr txBox="1"/>
          <p:nvPr/>
        </p:nvSpPr>
        <p:spPr>
          <a:xfrm>
            <a:off x="289278" y="948236"/>
            <a:ext cx="9947580" cy="1322546"/>
          </a:xfrm>
          <a:prstGeom prst="rect">
            <a:avLst/>
          </a:prstGeom>
        </p:spPr>
        <p:txBody>
          <a:bodyPr wrap="square">
            <a:spAutoFit/>
          </a:bodyPr>
          <a:p>
            <a:pPr>
              <a:defRPr lang="ja-JP" altLang="en-US"/>
            </a:pPr>
            <a:r>
              <a:rPr lang="ja-JP" altLang="en-US" sz="2400" b="1">
                <a:latin typeface="BIZ UDPゴシック"/>
                <a:ea typeface="BIZ UDPゴシック"/>
              </a:rPr>
              <a:t>2．申請・届出結果の確認</a:t>
            </a:r>
            <a:endParaRPr lang="ja-JP" altLang="en-US" sz="2400" b="1">
              <a:solidFill>
                <a:schemeClr val="tx2">
                  <a:lumMod val="75000"/>
                </a:schemeClr>
              </a:solidFill>
            </a:endParaRPr>
          </a:p>
          <a:p>
            <a:pPr>
              <a:defRPr lang="ja-JP" altLang="en-US"/>
            </a:pPr>
            <a:r>
              <a:rPr lang="ja-JP" altLang="en-US" sz="2800" b="1">
                <a:solidFill>
                  <a:schemeClr val="accent1">
                    <a:lumMod val="75000"/>
                  </a:schemeClr>
                </a:solidFill>
              </a:rPr>
              <a:t>●申請・届出情報の確認方法</a:t>
            </a:r>
            <a:endParaRPr lang="ja-JP" altLang="en-US" sz="2800" b="1">
              <a:solidFill>
                <a:schemeClr val="accent1">
                  <a:lumMod val="75000"/>
                </a:schemeClr>
              </a:solidFill>
            </a:endParaRPr>
          </a:p>
          <a:p>
            <a:pPr>
              <a:defRPr lang="ja-JP" altLang="en-US"/>
            </a:pPr>
            <a:endParaRPr lang="ja-JP" altLang="en-US" sz="2800" b="0">
              <a:solidFill>
                <a:schemeClr val="accent1">
                  <a:lumMod val="75000"/>
                </a:schemeClr>
              </a:solidFill>
              <a:latin typeface="BIZ UDPゴシック"/>
              <a:ea typeface="BIZ UDPゴシック"/>
            </a:endParaRPr>
          </a:p>
        </p:txBody>
      </p:sp>
      <p:sp>
        <p:nvSpPr>
          <p:cNvPr id="1387" name="テキスト 504"/>
          <p:cNvSpPr txBox="1"/>
          <p:nvPr/>
        </p:nvSpPr>
        <p:spPr>
          <a:xfrm>
            <a:off x="292824" y="1809564"/>
            <a:ext cx="9950837" cy="368439"/>
          </a:xfrm>
          <a:prstGeom prst="rect">
            <a:avLst/>
          </a:prstGeom>
        </p:spPr>
        <p:txBody>
          <a:bodyPr wrap="square">
            <a:spAutoFit/>
          </a:bodyPr>
          <a:p>
            <a:pPr>
              <a:defRPr lang="ja-JP" altLang="en-US"/>
            </a:pPr>
            <a:r>
              <a:rPr lang="ja-JP" altLang="en-US">
                <a:latin typeface="BIZ UDPゴシック"/>
                <a:ea typeface="BIZ UDPゴシック"/>
              </a:rPr>
              <a:t>電子申請届出システムへログインし、「申請届出状況確認」をクリックしてください。</a:t>
            </a:r>
            <a:endParaRPr lang="ja-JP" altLang="en-US">
              <a:latin typeface="BIZ UDPゴシック"/>
              <a:ea typeface="BIZ UDPゴシック"/>
            </a:endParaRPr>
          </a:p>
        </p:txBody>
      </p:sp>
      <p:sp>
        <p:nvSpPr>
          <p:cNvPr id="1388" name="テキスト 565"/>
          <p:cNvSpPr txBox="1"/>
          <p:nvPr/>
        </p:nvSpPr>
        <p:spPr>
          <a:xfrm>
            <a:off x="8658680" y="6658429"/>
            <a:ext cx="288000" cy="368439"/>
          </a:xfrm>
          <a:prstGeom prst="rect">
            <a:avLst/>
          </a:prstGeom>
          <a:solidFill>
            <a:schemeClr val="bg1"/>
          </a:solidFill>
        </p:spPr>
        <p:txBody>
          <a:bodyPr>
            <a:spAutoFit/>
          </a:bodyPr>
          <a:p>
            <a:pPr>
              <a:defRPr lang="ja-JP" altLang="en-US"/>
            </a:pPr>
            <a:endParaRPr lang="ja-JP" altLang="en-US"/>
          </a:p>
        </p:txBody>
      </p:sp>
      <p:pic>
        <p:nvPicPr>
          <p:cNvPr id="1389" name="図 401"/>
          <p:cNvPicPr>
            <a:picLocks noChangeAspect="1"/>
          </p:cNvPicPr>
          <p:nvPr/>
        </p:nvPicPr>
        <p:blipFill>
          <a:blip r:embed="rId1"/>
          <a:stretch>
            <a:fillRect/>
          </a:stretch>
        </p:blipFill>
        <p:spPr>
          <a:xfrm>
            <a:off x="1042752" y="2178003"/>
            <a:ext cx="8440632" cy="4786286"/>
          </a:xfrm>
          <a:prstGeom prst="rect">
            <a:avLst/>
          </a:prstGeom>
        </p:spPr>
      </p:pic>
      <p:sp>
        <p:nvSpPr>
          <p:cNvPr id="1390" name="テキスト 402"/>
          <p:cNvSpPr txBox="1"/>
          <p:nvPr/>
        </p:nvSpPr>
        <p:spPr>
          <a:xfrm>
            <a:off x="289278" y="6964289"/>
            <a:ext cx="12173641" cy="368439"/>
          </a:xfrm>
          <a:prstGeom prst="rect">
            <a:avLst/>
          </a:prstGeom>
        </p:spPr>
        <p:txBody>
          <a:bodyPr wrap="square">
            <a:spAutoFit/>
          </a:bodyPr>
          <a:p>
            <a:r>
              <a:rPr lang="ja-JP" altLang="en-US" sz="900"/>
              <a:t>出所）電子申請届出システム操作マニュアル（介護施設・事業所向け）（</a:t>
            </a:r>
            <a:r>
              <a:rPr lang="ja-JP" altLang="en-US" sz="900">
                <a:hlinkClick r:id="rId2" action="" tooltip=""/>
              </a:rPr>
              <a:t>https://www.kaigokensaku.mhlw.go.jp/shinsei/pdf/manual_shinsei_1_0.pdf</a:t>
            </a:r>
            <a:endParaRPr lang="ja-JP" altLang="en-US" sz="900"/>
          </a:p>
          <a:p>
            <a:pPr>
              <a:defRPr lang="ja-JP" altLang="en-US"/>
            </a:pPr>
            <a:r>
              <a:rPr lang="ja-JP" altLang="en-US" sz="900"/>
              <a:t>※最新情報は上記ホームページをご確認ください。</a:t>
            </a:r>
            <a:endParaRPr lang="ja-JP" altLang="en-US" sz="9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392" name="四角形 174"/>
          <p:cNvSpPr>
            <a:spLocks noGrp="1"/>
          </p:cNvSpPr>
          <p:nvPr>
            <p:ph type="sldNum" sz="quarter" idx="3"/>
          </p:nvPr>
        </p:nvSpPr>
        <p:spPr>
          <a:prstGeom prst="rect">
            <a:avLst/>
          </a:prstGeo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33</a:t>
            </a:fld>
            <a:endParaRPr kumimoji="1" lang="ja-JP" altLang="en-US"/>
          </a:p>
        </p:txBody>
      </p:sp>
      <p:sp>
        <p:nvSpPr>
          <p:cNvPr id="1393" name="四角形 178"/>
          <p:cNvSpPr>
            <a:spLocks noGrp="1"/>
          </p:cNvSpPr>
          <p:nvPr>
            <p:ph type="title" idx="1" hasCustomPrompt="1"/>
          </p:nvPr>
        </p:nvSpPr>
        <p:spPr>
          <a:xfrm>
            <a:off x="292824" y="128976"/>
            <a:ext cx="9946925" cy="711707"/>
          </a:xfrm>
          <a:prstGeom prst="rect">
            <a:avLst/>
          </a:prstGeom>
        </p:spPr>
        <p:txBody>
          <a:bodyPr anchor="ctr" anchorCtr="0"/>
          <a:lstStyle>
            <a:lvl1pPr algn="l" defTabSz="914400" rtl="0" eaLnBrk="1" latinLnBrk="0" hangingPunct="1">
              <a:spcBef>
                <a:spcPct val="0"/>
              </a:spcBef>
              <a:buNone/>
              <a:defRPr kumimoji="1" sz="2400" b="0" kern="1200">
                <a:solidFill>
                  <a:schemeClr val="tx1"/>
                </a:solidFill>
                <a:latin typeface="游ゴシック Medium"/>
                <a:ea typeface="游ゴシック Medium"/>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endParaRPr lang="ja-JP" altLang="en-US" b="0"/>
          </a:p>
          <a:p>
            <a:r>
              <a:rPr lang="ja-JP" altLang="en-US" sz="2800" b="0">
                <a:latin typeface="BIZ UDPゴシック"/>
                <a:ea typeface="BIZ UDPゴシック"/>
              </a:rPr>
              <a:t>Ⅱ．電子申請・届出</a:t>
            </a:r>
            <a:endParaRPr kumimoji="1" lang="ja-JP" altLang="en-US" sz="2800">
              <a:latin typeface="BIZ UDPゴシック"/>
              <a:ea typeface="BIZ UDPゴシック"/>
            </a:endParaRPr>
          </a:p>
          <a:p>
            <a:endParaRPr lang="ja-JP" altLang="en-US" b="0"/>
          </a:p>
        </p:txBody>
      </p:sp>
      <p:sp>
        <p:nvSpPr>
          <p:cNvPr id="1394" name="テキスト 179"/>
          <p:cNvSpPr txBox="1"/>
          <p:nvPr/>
        </p:nvSpPr>
        <p:spPr>
          <a:xfrm>
            <a:off x="289278" y="948236"/>
            <a:ext cx="9947580" cy="1322546"/>
          </a:xfrm>
          <a:prstGeom prst="rect">
            <a:avLst/>
          </a:prstGeom>
        </p:spPr>
        <p:txBody>
          <a:bodyPr wrap="square">
            <a:spAutoFit/>
          </a:bodyPr>
          <a:p>
            <a:pPr>
              <a:defRPr lang="ja-JP" altLang="en-US"/>
            </a:pPr>
            <a:r>
              <a:rPr lang="ja-JP" altLang="en-US" sz="2400" b="1">
                <a:latin typeface="BIZ UDPゴシック"/>
                <a:ea typeface="BIZ UDPゴシック"/>
              </a:rPr>
              <a:t>2．申請・届出結果の確認</a:t>
            </a:r>
            <a:endParaRPr lang="ja-JP" altLang="en-US" sz="2400" b="1">
              <a:solidFill>
                <a:schemeClr val="tx2">
                  <a:lumMod val="75000"/>
                </a:schemeClr>
              </a:solidFill>
            </a:endParaRPr>
          </a:p>
          <a:p>
            <a:pPr>
              <a:defRPr lang="ja-JP" altLang="en-US"/>
            </a:pPr>
            <a:r>
              <a:rPr lang="ja-JP" altLang="en-US" sz="2800" b="1">
                <a:solidFill>
                  <a:schemeClr val="accent1">
                    <a:lumMod val="75000"/>
                  </a:schemeClr>
                </a:solidFill>
              </a:rPr>
              <a:t>●申請・届出情報の確認方法</a:t>
            </a:r>
            <a:endParaRPr lang="ja-JP" altLang="en-US" sz="2800" b="1">
              <a:solidFill>
                <a:schemeClr val="accent1">
                  <a:lumMod val="75000"/>
                </a:schemeClr>
              </a:solidFill>
            </a:endParaRPr>
          </a:p>
          <a:p>
            <a:pPr>
              <a:defRPr lang="ja-JP" altLang="en-US"/>
            </a:pPr>
            <a:endParaRPr lang="ja-JP" altLang="en-US" sz="2800" b="0">
              <a:solidFill>
                <a:schemeClr val="accent1">
                  <a:lumMod val="75000"/>
                </a:schemeClr>
              </a:solidFill>
              <a:latin typeface="BIZ UDPゴシック"/>
              <a:ea typeface="BIZ UDPゴシック"/>
            </a:endParaRPr>
          </a:p>
        </p:txBody>
      </p:sp>
      <p:sp>
        <p:nvSpPr>
          <p:cNvPr id="1395" name="テキスト 504"/>
          <p:cNvSpPr txBox="1"/>
          <p:nvPr/>
        </p:nvSpPr>
        <p:spPr>
          <a:xfrm>
            <a:off x="292824" y="1809564"/>
            <a:ext cx="9950837" cy="645438"/>
          </a:xfrm>
          <a:prstGeom prst="rect">
            <a:avLst/>
          </a:prstGeom>
        </p:spPr>
        <p:txBody>
          <a:bodyPr wrap="square">
            <a:spAutoFit/>
          </a:bodyPr>
          <a:p>
            <a:pPr>
              <a:defRPr lang="ja-JP" altLang="en-US"/>
            </a:pPr>
            <a:r>
              <a:rPr lang="ja-JP" altLang="en-US">
                <a:latin typeface="BIZ UDPゴシック"/>
                <a:ea typeface="BIZ UDPゴシック"/>
              </a:rPr>
              <a:t>検索条件を入力・選択して「検索する」ボタンをクリックすると、該当する申請・届出情報が、</a:t>
            </a:r>
            <a:endParaRPr lang="ja-JP" altLang="en-US">
              <a:latin typeface="BIZ UDPゴシック"/>
              <a:ea typeface="BIZ UDPゴシック"/>
            </a:endParaRPr>
          </a:p>
          <a:p>
            <a:pPr>
              <a:defRPr lang="ja-JP" altLang="en-US"/>
            </a:pPr>
            <a:r>
              <a:rPr lang="ja-JP" altLang="en-US">
                <a:latin typeface="BIZ UDPゴシック"/>
                <a:ea typeface="BIZ UDPゴシック"/>
              </a:rPr>
              <a:t>「検索する」ボタンの直下に表示されます。</a:t>
            </a:r>
            <a:endParaRPr lang="ja-JP" altLang="en-US">
              <a:latin typeface="BIZ UDPゴシック"/>
              <a:ea typeface="BIZ UDPゴシック"/>
            </a:endParaRPr>
          </a:p>
        </p:txBody>
      </p:sp>
      <p:sp>
        <p:nvSpPr>
          <p:cNvPr id="1396" name="テキスト 565"/>
          <p:cNvSpPr txBox="1"/>
          <p:nvPr/>
        </p:nvSpPr>
        <p:spPr>
          <a:xfrm>
            <a:off x="8658680" y="6658429"/>
            <a:ext cx="288000" cy="368439"/>
          </a:xfrm>
          <a:prstGeom prst="rect">
            <a:avLst/>
          </a:prstGeom>
          <a:solidFill>
            <a:schemeClr val="bg1"/>
          </a:solidFill>
        </p:spPr>
        <p:txBody>
          <a:bodyPr>
            <a:spAutoFit/>
          </a:bodyPr>
          <a:p>
            <a:pPr>
              <a:defRPr lang="ja-JP" altLang="en-US"/>
            </a:pPr>
            <a:endParaRPr lang="ja-JP" altLang="en-US"/>
          </a:p>
        </p:txBody>
      </p:sp>
      <p:sp>
        <p:nvSpPr>
          <p:cNvPr id="1397" name="テキスト 402"/>
          <p:cNvSpPr txBox="1"/>
          <p:nvPr/>
        </p:nvSpPr>
        <p:spPr>
          <a:xfrm>
            <a:off x="289278" y="6964289"/>
            <a:ext cx="12173641" cy="368439"/>
          </a:xfrm>
          <a:prstGeom prst="rect">
            <a:avLst/>
          </a:prstGeom>
        </p:spPr>
        <p:txBody>
          <a:bodyPr wrap="square">
            <a:spAutoFit/>
          </a:bodyPr>
          <a:p>
            <a:r>
              <a:rPr lang="ja-JP" altLang="en-US" sz="900"/>
              <a:t>出所）電子申請届出システム操作マニュアル（介護施設・事業所向け）（</a:t>
            </a:r>
            <a:r>
              <a:rPr lang="ja-JP" altLang="en-US" sz="900">
                <a:hlinkClick r:id="rId1" action="" tooltip=""/>
              </a:rPr>
              <a:t>https://www.kaigokensaku.mhlw.go.jp/shinsei/pdf/manual_shinsei_1_0.pdf</a:t>
            </a:r>
            <a:endParaRPr lang="ja-JP" altLang="en-US" sz="900"/>
          </a:p>
          <a:p>
            <a:pPr>
              <a:defRPr lang="ja-JP" altLang="en-US"/>
            </a:pPr>
            <a:r>
              <a:rPr lang="ja-JP" altLang="en-US" sz="900"/>
              <a:t>※最新情報は上記ホームページをご確認ください。</a:t>
            </a:r>
            <a:endParaRPr lang="ja-JP" altLang="en-US" sz="900"/>
          </a:p>
        </p:txBody>
      </p:sp>
      <p:pic>
        <p:nvPicPr>
          <p:cNvPr id="1398" name="図 414"/>
          <p:cNvPicPr>
            <a:picLocks noChangeAspect="1"/>
          </p:cNvPicPr>
          <p:nvPr/>
        </p:nvPicPr>
        <p:blipFill>
          <a:blip r:embed="rId2"/>
          <a:stretch>
            <a:fillRect/>
          </a:stretch>
        </p:blipFill>
        <p:spPr>
          <a:xfrm>
            <a:off x="1623087" y="2455002"/>
            <a:ext cx="7279963" cy="4455543"/>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400" name="四角形 174"/>
          <p:cNvSpPr>
            <a:spLocks noGrp="1"/>
          </p:cNvSpPr>
          <p:nvPr>
            <p:ph type="sldNum" sz="quarter" idx="3"/>
          </p:nvPr>
        </p:nvSpPr>
        <p:spPr>
          <a:prstGeom prst="rect">
            <a:avLst/>
          </a:prstGeo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34</a:t>
            </a:fld>
            <a:endParaRPr kumimoji="1" lang="ja-JP" altLang="en-US"/>
          </a:p>
        </p:txBody>
      </p:sp>
      <p:sp>
        <p:nvSpPr>
          <p:cNvPr id="1401" name="四角形 178"/>
          <p:cNvSpPr>
            <a:spLocks noGrp="1"/>
          </p:cNvSpPr>
          <p:nvPr>
            <p:ph type="title" idx="1" hasCustomPrompt="1"/>
          </p:nvPr>
        </p:nvSpPr>
        <p:spPr>
          <a:xfrm>
            <a:off x="292824" y="128976"/>
            <a:ext cx="9946925" cy="711707"/>
          </a:xfrm>
          <a:prstGeom prst="rect">
            <a:avLst/>
          </a:prstGeom>
        </p:spPr>
        <p:txBody>
          <a:bodyPr anchor="ctr" anchorCtr="0"/>
          <a:lstStyle>
            <a:lvl1pPr algn="l" defTabSz="914400" rtl="0" eaLnBrk="1" latinLnBrk="0" hangingPunct="1">
              <a:spcBef>
                <a:spcPct val="0"/>
              </a:spcBef>
              <a:buNone/>
              <a:defRPr kumimoji="1" sz="2400" b="0" kern="1200">
                <a:solidFill>
                  <a:schemeClr val="tx1"/>
                </a:solidFill>
                <a:latin typeface="游ゴシック Medium"/>
                <a:ea typeface="游ゴシック Medium"/>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endParaRPr lang="ja-JP" altLang="en-US" b="0"/>
          </a:p>
          <a:p>
            <a:r>
              <a:rPr lang="ja-JP" altLang="en-US" sz="2800" b="0">
                <a:latin typeface="BIZ UDPゴシック"/>
                <a:ea typeface="BIZ UDPゴシック"/>
              </a:rPr>
              <a:t>Ⅱ．電子申請・届出</a:t>
            </a:r>
            <a:endParaRPr kumimoji="1" lang="ja-JP" altLang="en-US" sz="2800">
              <a:latin typeface="BIZ UDPゴシック"/>
              <a:ea typeface="BIZ UDPゴシック"/>
            </a:endParaRPr>
          </a:p>
          <a:p>
            <a:endParaRPr lang="ja-JP" altLang="en-US" b="0"/>
          </a:p>
        </p:txBody>
      </p:sp>
      <p:sp>
        <p:nvSpPr>
          <p:cNvPr id="1402" name="テキスト 179"/>
          <p:cNvSpPr txBox="1"/>
          <p:nvPr/>
        </p:nvSpPr>
        <p:spPr>
          <a:xfrm>
            <a:off x="289278" y="948236"/>
            <a:ext cx="9947580" cy="1322546"/>
          </a:xfrm>
          <a:prstGeom prst="rect">
            <a:avLst/>
          </a:prstGeom>
        </p:spPr>
        <p:txBody>
          <a:bodyPr wrap="square">
            <a:spAutoFit/>
          </a:bodyPr>
          <a:p>
            <a:pPr>
              <a:defRPr lang="ja-JP" altLang="en-US"/>
            </a:pPr>
            <a:r>
              <a:rPr lang="ja-JP" altLang="en-US" sz="2400" b="1">
                <a:latin typeface="BIZ UDPゴシック"/>
                <a:ea typeface="BIZ UDPゴシック"/>
              </a:rPr>
              <a:t>2．申請・届出結果の確認</a:t>
            </a:r>
            <a:endParaRPr lang="ja-JP" altLang="en-US" sz="2400" b="1">
              <a:solidFill>
                <a:schemeClr val="tx2">
                  <a:lumMod val="75000"/>
                </a:schemeClr>
              </a:solidFill>
            </a:endParaRPr>
          </a:p>
          <a:p>
            <a:pPr>
              <a:defRPr lang="ja-JP" altLang="en-US"/>
            </a:pPr>
            <a:r>
              <a:rPr lang="ja-JP" altLang="en-US" sz="2800" b="1">
                <a:solidFill>
                  <a:schemeClr val="accent1">
                    <a:lumMod val="75000"/>
                  </a:schemeClr>
                </a:solidFill>
              </a:rPr>
              <a:t>●申請・届出情報の確認方法</a:t>
            </a:r>
            <a:endParaRPr lang="ja-JP" altLang="en-US" sz="2800" b="1">
              <a:solidFill>
                <a:schemeClr val="accent1">
                  <a:lumMod val="75000"/>
                </a:schemeClr>
              </a:solidFill>
            </a:endParaRPr>
          </a:p>
          <a:p>
            <a:pPr>
              <a:defRPr lang="ja-JP" altLang="en-US"/>
            </a:pPr>
            <a:endParaRPr lang="ja-JP" altLang="en-US" sz="2800" b="0">
              <a:solidFill>
                <a:schemeClr val="accent1">
                  <a:lumMod val="75000"/>
                </a:schemeClr>
              </a:solidFill>
              <a:latin typeface="BIZ UDPゴシック"/>
              <a:ea typeface="BIZ UDPゴシック"/>
            </a:endParaRPr>
          </a:p>
        </p:txBody>
      </p:sp>
      <p:sp>
        <p:nvSpPr>
          <p:cNvPr id="1403" name="テキスト 504"/>
          <p:cNvSpPr txBox="1"/>
          <p:nvPr/>
        </p:nvSpPr>
        <p:spPr>
          <a:xfrm>
            <a:off x="292824" y="1809564"/>
            <a:ext cx="9950837" cy="368439"/>
          </a:xfrm>
          <a:prstGeom prst="rect">
            <a:avLst/>
          </a:prstGeom>
        </p:spPr>
        <p:txBody>
          <a:bodyPr wrap="square">
            <a:spAutoFit/>
          </a:bodyPr>
          <a:p>
            <a:pPr>
              <a:defRPr lang="ja-JP" altLang="en-US"/>
            </a:pPr>
            <a:r>
              <a:rPr lang="ja-JP" altLang="en-US">
                <a:latin typeface="BIZ UDPゴシック"/>
                <a:ea typeface="BIZ UDPゴシック"/>
              </a:rPr>
              <a:t>「申請届出ステータス」の欄で、申請・届出のステータスと対応事項をご確認ください。</a:t>
            </a:r>
            <a:endParaRPr lang="ja-JP" altLang="en-US">
              <a:latin typeface="BIZ UDPゴシック"/>
              <a:ea typeface="BIZ UDPゴシック"/>
            </a:endParaRPr>
          </a:p>
        </p:txBody>
      </p:sp>
      <p:sp>
        <p:nvSpPr>
          <p:cNvPr id="1404" name="テキスト 565"/>
          <p:cNvSpPr txBox="1"/>
          <p:nvPr/>
        </p:nvSpPr>
        <p:spPr>
          <a:xfrm>
            <a:off x="8658680" y="6658429"/>
            <a:ext cx="288000" cy="368439"/>
          </a:xfrm>
          <a:prstGeom prst="rect">
            <a:avLst/>
          </a:prstGeom>
          <a:solidFill>
            <a:schemeClr val="bg1"/>
          </a:solidFill>
        </p:spPr>
        <p:txBody>
          <a:bodyPr>
            <a:spAutoFit/>
          </a:bodyPr>
          <a:p>
            <a:pPr>
              <a:defRPr lang="ja-JP" altLang="en-US"/>
            </a:pPr>
            <a:endParaRPr lang="ja-JP" altLang="en-US"/>
          </a:p>
        </p:txBody>
      </p:sp>
      <p:sp>
        <p:nvSpPr>
          <p:cNvPr id="1405" name="テキスト 402"/>
          <p:cNvSpPr txBox="1"/>
          <p:nvPr/>
        </p:nvSpPr>
        <p:spPr>
          <a:xfrm>
            <a:off x="289278" y="6964289"/>
            <a:ext cx="12173641" cy="368439"/>
          </a:xfrm>
          <a:prstGeom prst="rect">
            <a:avLst/>
          </a:prstGeom>
        </p:spPr>
        <p:txBody>
          <a:bodyPr wrap="square">
            <a:spAutoFit/>
          </a:bodyPr>
          <a:p>
            <a:r>
              <a:rPr lang="ja-JP" altLang="en-US" sz="900"/>
              <a:t>出所）電子申請届出システム操作マニュアル（介護施設・事業所向け）（</a:t>
            </a:r>
            <a:r>
              <a:rPr lang="ja-JP" altLang="en-US" sz="900">
                <a:hlinkClick r:id="rId1" action="" tooltip=""/>
              </a:rPr>
              <a:t>https://www.kaigokensaku.mhlw.go.jp/shinsei/pdf/manual_shinsei_1_0.pdf</a:t>
            </a:r>
            <a:endParaRPr lang="ja-JP" altLang="en-US" sz="900"/>
          </a:p>
          <a:p>
            <a:pPr>
              <a:defRPr lang="ja-JP" altLang="en-US"/>
            </a:pPr>
            <a:r>
              <a:rPr lang="ja-JP" altLang="en-US" sz="900"/>
              <a:t>※最新情報は上記ホームページをご確認ください。</a:t>
            </a:r>
            <a:endParaRPr lang="ja-JP" altLang="en-US" sz="900"/>
          </a:p>
        </p:txBody>
      </p:sp>
      <p:pic>
        <p:nvPicPr>
          <p:cNvPr id="1406" name="図 426"/>
          <p:cNvPicPr>
            <a:picLocks noChangeAspect="1"/>
          </p:cNvPicPr>
          <p:nvPr/>
        </p:nvPicPr>
        <p:blipFill>
          <a:blip r:embed="rId2"/>
          <a:stretch>
            <a:fillRect/>
          </a:stretch>
        </p:blipFill>
        <p:spPr>
          <a:xfrm>
            <a:off x="663153" y="2777274"/>
            <a:ext cx="7772400" cy="787400"/>
          </a:xfrm>
          <a:prstGeom prst="rect">
            <a:avLst/>
          </a:prstGeom>
        </p:spPr>
      </p:pic>
      <p:pic>
        <p:nvPicPr>
          <p:cNvPr id="1407" name="図 427"/>
          <p:cNvPicPr>
            <a:picLocks noChangeAspect="1"/>
          </p:cNvPicPr>
          <p:nvPr/>
        </p:nvPicPr>
        <p:blipFill>
          <a:blip r:embed="rId3"/>
          <a:stretch>
            <a:fillRect/>
          </a:stretch>
        </p:blipFill>
        <p:spPr>
          <a:xfrm>
            <a:off x="663153" y="4230327"/>
            <a:ext cx="7747000" cy="844550"/>
          </a:xfrm>
          <a:prstGeom prst="rect">
            <a:avLst/>
          </a:prstGeom>
        </p:spPr>
      </p:pic>
      <p:pic>
        <p:nvPicPr>
          <p:cNvPr id="1408" name="図 428"/>
          <p:cNvPicPr>
            <a:picLocks noChangeAspect="1"/>
          </p:cNvPicPr>
          <p:nvPr/>
        </p:nvPicPr>
        <p:blipFill>
          <a:blip r:embed="rId4"/>
          <a:stretch>
            <a:fillRect/>
          </a:stretch>
        </p:blipFill>
        <p:spPr>
          <a:xfrm>
            <a:off x="663153" y="5724000"/>
            <a:ext cx="7747000" cy="711200"/>
          </a:xfrm>
          <a:prstGeom prst="rect">
            <a:avLst/>
          </a:prstGeom>
        </p:spPr>
      </p:pic>
      <p:sp>
        <p:nvSpPr>
          <p:cNvPr id="1409" name="テキスト 429"/>
          <p:cNvSpPr txBox="1"/>
          <p:nvPr/>
        </p:nvSpPr>
        <p:spPr>
          <a:xfrm>
            <a:off x="663153" y="2439613"/>
            <a:ext cx="10028849" cy="337661"/>
          </a:xfrm>
          <a:prstGeom prst="rect">
            <a:avLst/>
          </a:prstGeom>
        </p:spPr>
        <p:txBody>
          <a:bodyPr wrap="square">
            <a:spAutoFit/>
          </a:bodyPr>
          <a:p>
            <a:pPr>
              <a:defRPr lang="ja-JP" altLang="en-US"/>
            </a:pPr>
            <a:r>
              <a:rPr lang="ja-JP" altLang="en-US" sz="1600">
                <a:latin typeface="BIZ UDPゴシック"/>
                <a:ea typeface="BIZ UDPゴシック"/>
              </a:rPr>
              <a:t>•</a:t>
            </a:r>
            <a:r>
              <a:rPr lang="ja-JP" altLang="en-US" sz="1600">
                <a:latin typeface="BIZ UDPゴシック"/>
                <a:ea typeface="BIZ UDPゴシック"/>
              </a:rPr>
              <a:t>「一時保存」ステータス：「再開」ボタンをクリックすることで申請・届出入力の再開が行えます。</a:t>
            </a:r>
            <a:endParaRPr lang="ja-JP" altLang="en-US" sz="1600">
              <a:latin typeface="BIZ UDPゴシック"/>
              <a:ea typeface="BIZ UDPゴシック"/>
            </a:endParaRPr>
          </a:p>
        </p:txBody>
      </p:sp>
      <p:sp>
        <p:nvSpPr>
          <p:cNvPr id="1410" name="テキスト 430"/>
          <p:cNvSpPr txBox="1"/>
          <p:nvPr/>
        </p:nvSpPr>
        <p:spPr>
          <a:xfrm>
            <a:off x="663153" y="3708000"/>
            <a:ext cx="10918285" cy="522327"/>
          </a:xfrm>
          <a:prstGeom prst="rect">
            <a:avLst/>
          </a:prstGeom>
        </p:spPr>
        <p:txBody>
          <a:bodyPr wrap="square">
            <a:spAutoFit/>
          </a:bodyPr>
          <a:p>
            <a:pPr>
              <a:defRPr lang="ja-JP" altLang="en-US"/>
            </a:pPr>
            <a:r>
              <a:rPr lang="ja-JP" altLang="en-US" sz="1400">
                <a:latin typeface="BIZ UDPゴシック"/>
                <a:ea typeface="BIZ UDPゴシック"/>
              </a:rPr>
              <a:t>•</a:t>
            </a:r>
            <a:r>
              <a:rPr lang="ja-JP" altLang="en-US" sz="1400">
                <a:latin typeface="BIZ UDPゴシック"/>
                <a:ea typeface="BIZ UDPゴシック"/>
              </a:rPr>
              <a:t>「申請(届出)済、未受付」ステータス：「取下げ」ボタンをクリックすることで一時保存状態となり、</a:t>
            </a:r>
            <a:r>
              <a:rPr lang="ja-JP" altLang="en-US" sz="1400">
                <a:latin typeface="BIZ UDPゴシック"/>
                <a:ea typeface="BIZ UDPゴシック"/>
              </a:rPr>
              <a:t>申請・届出情報の内容</a:t>
            </a:r>
            <a:endParaRPr lang="ja-JP" altLang="en-US" sz="1400">
              <a:latin typeface="BIZ UDPゴシック"/>
              <a:ea typeface="BIZ UDPゴシック"/>
            </a:endParaRPr>
          </a:p>
          <a:p>
            <a:pPr>
              <a:defRPr lang="ja-JP" altLang="en-US"/>
            </a:pPr>
            <a:r>
              <a:rPr lang="ja-JP" altLang="en-US" sz="1400">
                <a:latin typeface="BIZ UDPゴシック"/>
                <a:ea typeface="BIZ UDPゴシック"/>
              </a:rPr>
              <a:t>　を</a:t>
            </a:r>
            <a:r>
              <a:rPr lang="ja-JP" altLang="en-US" sz="1400">
                <a:latin typeface="BIZ UDPゴシック"/>
                <a:ea typeface="BIZ UDPゴシック"/>
              </a:rPr>
              <a:t>修正することができます</a:t>
            </a:r>
            <a:r>
              <a:rPr lang="ja-JP" altLang="en-US" sz="1400">
                <a:latin typeface="BIZ UDPゴシック"/>
                <a:ea typeface="BIZ UDPゴシック"/>
              </a:rPr>
              <a:t>。</a:t>
            </a:r>
            <a:endParaRPr lang="ja-JP" altLang="en-US" sz="1400">
              <a:latin typeface="BIZ UDPゴシック"/>
              <a:ea typeface="BIZ UDPゴシック"/>
            </a:endParaRPr>
          </a:p>
        </p:txBody>
      </p:sp>
      <p:sp>
        <p:nvSpPr>
          <p:cNvPr id="1411" name="テキスト 431"/>
          <p:cNvSpPr txBox="1"/>
          <p:nvPr/>
        </p:nvSpPr>
        <p:spPr>
          <a:xfrm>
            <a:off x="663153" y="5353992"/>
            <a:ext cx="10918285" cy="306884"/>
          </a:xfrm>
          <a:prstGeom prst="rect">
            <a:avLst/>
          </a:prstGeom>
        </p:spPr>
        <p:txBody>
          <a:bodyPr wrap="square">
            <a:spAutoFit/>
          </a:bodyPr>
          <a:p>
            <a:pPr>
              <a:defRPr lang="ja-JP" altLang="en-US"/>
            </a:pPr>
            <a:r>
              <a:rPr lang="ja-JP" altLang="en-US" sz="1400">
                <a:latin typeface="BIZ UDPゴシック"/>
                <a:ea typeface="BIZ UDPゴシック"/>
              </a:rPr>
              <a:t>•</a:t>
            </a:r>
            <a:r>
              <a:rPr lang="ja-JP" altLang="en-US" sz="1400">
                <a:latin typeface="BIZ UDPゴシック"/>
                <a:ea typeface="BIZ UDPゴシック"/>
              </a:rPr>
              <a:t>「受付中」ステータス：「受付中」の間に介護施設・事業所で行えるのは、「申請届出詳細」での内容の確認のみとなります。</a:t>
            </a:r>
            <a:endParaRPr lang="ja-JP" altLang="en-US" sz="1400">
              <a:latin typeface="BIZ UDPゴシック"/>
              <a:ea typeface="BIZ UDPゴシック"/>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413" name="四角形 174"/>
          <p:cNvSpPr>
            <a:spLocks noGrp="1"/>
          </p:cNvSpPr>
          <p:nvPr>
            <p:ph type="sldNum" sz="quarter" idx="3"/>
          </p:nvPr>
        </p:nvSpPr>
        <p:spPr>
          <a:prstGeom prst="rect">
            <a:avLst/>
          </a:prstGeo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35</a:t>
            </a:fld>
            <a:endParaRPr kumimoji="1" lang="ja-JP" altLang="en-US"/>
          </a:p>
        </p:txBody>
      </p:sp>
      <p:sp>
        <p:nvSpPr>
          <p:cNvPr id="1414" name="四角形 178"/>
          <p:cNvSpPr>
            <a:spLocks noGrp="1"/>
          </p:cNvSpPr>
          <p:nvPr>
            <p:ph type="title" idx="1" hasCustomPrompt="1"/>
          </p:nvPr>
        </p:nvSpPr>
        <p:spPr>
          <a:xfrm>
            <a:off x="292824" y="128976"/>
            <a:ext cx="9946925" cy="711707"/>
          </a:xfrm>
          <a:prstGeom prst="rect">
            <a:avLst/>
          </a:prstGeom>
        </p:spPr>
        <p:txBody>
          <a:bodyPr anchor="ctr" anchorCtr="0"/>
          <a:lstStyle>
            <a:lvl1pPr algn="l" defTabSz="914400" rtl="0" eaLnBrk="1" latinLnBrk="0" hangingPunct="1">
              <a:spcBef>
                <a:spcPct val="0"/>
              </a:spcBef>
              <a:buNone/>
              <a:defRPr kumimoji="1" sz="2400" b="0" kern="1200">
                <a:solidFill>
                  <a:schemeClr val="tx1"/>
                </a:solidFill>
                <a:latin typeface="游ゴシック Medium"/>
                <a:ea typeface="游ゴシック Medium"/>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endParaRPr lang="ja-JP" altLang="en-US" b="0"/>
          </a:p>
          <a:p>
            <a:r>
              <a:rPr lang="ja-JP" altLang="en-US" sz="2800" b="0">
                <a:latin typeface="BIZ UDPゴシック"/>
                <a:ea typeface="BIZ UDPゴシック"/>
              </a:rPr>
              <a:t>Ⅱ．電子申請・届出</a:t>
            </a:r>
            <a:endParaRPr kumimoji="1" lang="ja-JP" altLang="en-US" sz="2800">
              <a:latin typeface="BIZ UDPゴシック"/>
              <a:ea typeface="BIZ UDPゴシック"/>
            </a:endParaRPr>
          </a:p>
          <a:p>
            <a:endParaRPr lang="ja-JP" altLang="en-US" b="0"/>
          </a:p>
        </p:txBody>
      </p:sp>
      <p:sp>
        <p:nvSpPr>
          <p:cNvPr id="1415" name="テキスト 179"/>
          <p:cNvSpPr txBox="1"/>
          <p:nvPr/>
        </p:nvSpPr>
        <p:spPr>
          <a:xfrm>
            <a:off x="289278" y="948236"/>
            <a:ext cx="9947580" cy="1322546"/>
          </a:xfrm>
          <a:prstGeom prst="rect">
            <a:avLst/>
          </a:prstGeom>
        </p:spPr>
        <p:txBody>
          <a:bodyPr wrap="square">
            <a:spAutoFit/>
          </a:bodyPr>
          <a:p>
            <a:pPr>
              <a:defRPr lang="ja-JP" altLang="en-US"/>
            </a:pPr>
            <a:r>
              <a:rPr lang="ja-JP" altLang="en-US" sz="2400" b="1">
                <a:latin typeface="BIZ UDPゴシック"/>
                <a:ea typeface="BIZ UDPゴシック"/>
              </a:rPr>
              <a:t>2．申請・届出結果の確認</a:t>
            </a:r>
            <a:endParaRPr lang="ja-JP" altLang="en-US" sz="2400" b="1">
              <a:solidFill>
                <a:schemeClr val="tx2">
                  <a:lumMod val="75000"/>
                </a:schemeClr>
              </a:solidFill>
            </a:endParaRPr>
          </a:p>
          <a:p>
            <a:pPr>
              <a:defRPr lang="ja-JP" altLang="en-US"/>
            </a:pPr>
            <a:r>
              <a:rPr lang="ja-JP" altLang="en-US" sz="2800" b="1">
                <a:solidFill>
                  <a:schemeClr val="accent1">
                    <a:lumMod val="75000"/>
                  </a:schemeClr>
                </a:solidFill>
              </a:rPr>
              <a:t>●申請・届出情報の確認方法</a:t>
            </a:r>
            <a:endParaRPr lang="ja-JP" altLang="en-US" sz="2800" b="1">
              <a:solidFill>
                <a:schemeClr val="accent1">
                  <a:lumMod val="75000"/>
                </a:schemeClr>
              </a:solidFill>
            </a:endParaRPr>
          </a:p>
          <a:p>
            <a:pPr>
              <a:defRPr lang="ja-JP" altLang="en-US"/>
            </a:pPr>
            <a:endParaRPr lang="ja-JP" altLang="en-US" sz="2800" b="0">
              <a:solidFill>
                <a:schemeClr val="accent1">
                  <a:lumMod val="75000"/>
                </a:schemeClr>
              </a:solidFill>
              <a:latin typeface="BIZ UDPゴシック"/>
              <a:ea typeface="BIZ UDPゴシック"/>
            </a:endParaRPr>
          </a:p>
        </p:txBody>
      </p:sp>
      <p:sp>
        <p:nvSpPr>
          <p:cNvPr id="1416" name="テキスト 504"/>
          <p:cNvSpPr txBox="1"/>
          <p:nvPr/>
        </p:nvSpPr>
        <p:spPr>
          <a:xfrm>
            <a:off x="292824" y="1809564"/>
            <a:ext cx="9950837" cy="368439"/>
          </a:xfrm>
          <a:prstGeom prst="rect">
            <a:avLst/>
          </a:prstGeom>
        </p:spPr>
        <p:txBody>
          <a:bodyPr wrap="square">
            <a:spAutoFit/>
          </a:bodyPr>
          <a:p>
            <a:pPr>
              <a:defRPr lang="ja-JP" altLang="en-US"/>
            </a:pPr>
            <a:r>
              <a:rPr lang="ja-JP" altLang="en-US">
                <a:latin typeface="BIZ UDPゴシック"/>
                <a:ea typeface="BIZ UDPゴシック"/>
              </a:rPr>
              <a:t>「申請届出ステータス」の欄で、申請・届出のステータスと対応事項をご確認ください。</a:t>
            </a:r>
            <a:endParaRPr lang="ja-JP" altLang="en-US">
              <a:latin typeface="BIZ UDPゴシック"/>
              <a:ea typeface="BIZ UDPゴシック"/>
            </a:endParaRPr>
          </a:p>
        </p:txBody>
      </p:sp>
      <p:sp>
        <p:nvSpPr>
          <p:cNvPr id="1417" name="テキスト 565"/>
          <p:cNvSpPr txBox="1"/>
          <p:nvPr/>
        </p:nvSpPr>
        <p:spPr>
          <a:xfrm>
            <a:off x="8658680" y="6658429"/>
            <a:ext cx="288000" cy="368439"/>
          </a:xfrm>
          <a:prstGeom prst="rect">
            <a:avLst/>
          </a:prstGeom>
          <a:solidFill>
            <a:schemeClr val="bg1"/>
          </a:solidFill>
        </p:spPr>
        <p:txBody>
          <a:bodyPr>
            <a:spAutoFit/>
          </a:bodyPr>
          <a:p>
            <a:pPr>
              <a:defRPr lang="ja-JP" altLang="en-US"/>
            </a:pPr>
            <a:endParaRPr lang="ja-JP" altLang="en-US"/>
          </a:p>
        </p:txBody>
      </p:sp>
      <p:sp>
        <p:nvSpPr>
          <p:cNvPr id="1418" name="テキスト 402"/>
          <p:cNvSpPr txBox="1"/>
          <p:nvPr/>
        </p:nvSpPr>
        <p:spPr>
          <a:xfrm>
            <a:off x="289278" y="6964289"/>
            <a:ext cx="12173641" cy="368439"/>
          </a:xfrm>
          <a:prstGeom prst="rect">
            <a:avLst/>
          </a:prstGeom>
        </p:spPr>
        <p:txBody>
          <a:bodyPr wrap="square">
            <a:spAutoFit/>
          </a:bodyPr>
          <a:p>
            <a:r>
              <a:rPr lang="ja-JP" altLang="en-US" sz="900"/>
              <a:t>出所）電子申請届出システム操作マニュアル（介護施設・事業所向け）（</a:t>
            </a:r>
            <a:r>
              <a:rPr lang="ja-JP" altLang="en-US" sz="900">
                <a:hlinkClick r:id="rId1" action="" tooltip=""/>
              </a:rPr>
              <a:t>https://www.kaigokensaku.mhlw.go.jp/shinsei/pdf/manual_shinsei_1_0.pdf</a:t>
            </a:r>
            <a:endParaRPr lang="ja-JP" altLang="en-US" sz="900"/>
          </a:p>
          <a:p>
            <a:pPr>
              <a:defRPr lang="ja-JP" altLang="en-US"/>
            </a:pPr>
            <a:r>
              <a:rPr lang="ja-JP" altLang="en-US" sz="900"/>
              <a:t>※最新情報は上記ホームページをご確認ください。</a:t>
            </a:r>
            <a:endParaRPr lang="ja-JP" altLang="en-US" sz="900"/>
          </a:p>
        </p:txBody>
      </p:sp>
      <p:sp>
        <p:nvSpPr>
          <p:cNvPr id="1419" name="テキスト 429"/>
          <p:cNvSpPr txBox="1"/>
          <p:nvPr/>
        </p:nvSpPr>
        <p:spPr>
          <a:xfrm>
            <a:off x="663153" y="2439613"/>
            <a:ext cx="10028849" cy="306884"/>
          </a:xfrm>
          <a:prstGeom prst="rect">
            <a:avLst/>
          </a:prstGeom>
        </p:spPr>
        <p:txBody>
          <a:bodyPr wrap="square">
            <a:spAutoFit/>
          </a:bodyPr>
          <a:p>
            <a:pPr>
              <a:defRPr lang="ja-JP" altLang="en-US"/>
            </a:pPr>
            <a:r>
              <a:rPr lang="ja-JP" altLang="en-US" sz="1400">
                <a:latin typeface="BIZ UDPゴシック"/>
                <a:ea typeface="BIZ UDPゴシック"/>
              </a:rPr>
              <a:t>•</a:t>
            </a:r>
            <a:r>
              <a:rPr lang="ja-JP" altLang="en-US" sz="1400">
                <a:latin typeface="BIZ UDPゴシック"/>
                <a:ea typeface="BIZ UDPゴシック"/>
              </a:rPr>
              <a:t>「差戻し」ステータス：再申請を行う場合は、「再申請」ボタンをクリックして、「申請・届出先の選択」画面に遷移し作業を行います。</a:t>
            </a:r>
            <a:endParaRPr lang="ja-JP" altLang="en-US" sz="1400">
              <a:latin typeface="BIZ UDPゴシック"/>
              <a:ea typeface="BIZ UDPゴシック"/>
            </a:endParaRPr>
          </a:p>
        </p:txBody>
      </p:sp>
      <p:sp>
        <p:nvSpPr>
          <p:cNvPr id="1420" name="テキスト 430"/>
          <p:cNvSpPr txBox="1"/>
          <p:nvPr/>
        </p:nvSpPr>
        <p:spPr>
          <a:xfrm>
            <a:off x="663157" y="3861442"/>
            <a:ext cx="10918285" cy="306884"/>
          </a:xfrm>
          <a:prstGeom prst="rect">
            <a:avLst/>
          </a:prstGeom>
        </p:spPr>
        <p:txBody>
          <a:bodyPr wrap="square">
            <a:spAutoFit/>
          </a:bodyPr>
          <a:p>
            <a:pPr>
              <a:defRPr lang="ja-JP" altLang="en-US"/>
            </a:pPr>
            <a:r>
              <a:rPr lang="ja-JP" altLang="en-US" sz="1400">
                <a:latin typeface="BIZ UDPゴシック"/>
                <a:ea typeface="BIZ UDPゴシック"/>
              </a:rPr>
              <a:t>•</a:t>
            </a:r>
            <a:r>
              <a:rPr lang="ja-JP" altLang="en-US" sz="1400">
                <a:latin typeface="BIZ UDPゴシック"/>
                <a:ea typeface="BIZ UDPゴシック"/>
              </a:rPr>
              <a:t>「受付済」ステータス：申請・届出情報を指定権者が確認した結果、申請届出内容が問題ないと判断された状態となります。</a:t>
            </a:r>
            <a:endParaRPr lang="ja-JP" altLang="en-US" sz="1400">
              <a:latin typeface="BIZ UDPゴシック"/>
              <a:ea typeface="BIZ UDPゴシック"/>
            </a:endParaRPr>
          </a:p>
        </p:txBody>
      </p:sp>
      <p:sp>
        <p:nvSpPr>
          <p:cNvPr id="1421" name="テキスト 431"/>
          <p:cNvSpPr txBox="1"/>
          <p:nvPr/>
        </p:nvSpPr>
        <p:spPr>
          <a:xfrm>
            <a:off x="663155" y="5200550"/>
            <a:ext cx="10918285" cy="522327"/>
          </a:xfrm>
          <a:prstGeom prst="rect">
            <a:avLst/>
          </a:prstGeom>
        </p:spPr>
        <p:txBody>
          <a:bodyPr wrap="square">
            <a:spAutoFit/>
          </a:bodyPr>
          <a:p>
            <a:pPr>
              <a:defRPr lang="ja-JP" altLang="en-US"/>
            </a:pPr>
            <a:r>
              <a:rPr lang="ja-JP" altLang="en-US" sz="1400">
                <a:latin typeface="BIZ UDPゴシック"/>
                <a:ea typeface="BIZ UDPゴシック"/>
              </a:rPr>
              <a:t>•</a:t>
            </a:r>
            <a:r>
              <a:rPr lang="ja-JP" altLang="en-US" sz="1400">
                <a:latin typeface="BIZ UDPゴシック"/>
                <a:ea typeface="BIZ UDPゴシック"/>
              </a:rPr>
              <a:t>「却下」ステータス：「却下」となった申請・届出情報は再申請することはできません。必要な対応を行ったうえで、新たに</a:t>
            </a:r>
            <a:endParaRPr lang="ja-JP" altLang="en-US" sz="1400">
              <a:latin typeface="BIZ UDPゴシック"/>
              <a:ea typeface="BIZ UDPゴシック"/>
            </a:endParaRPr>
          </a:p>
          <a:p>
            <a:pPr>
              <a:defRPr lang="ja-JP" altLang="en-US"/>
            </a:pPr>
            <a:r>
              <a:rPr lang="ja-JP" altLang="en-US" sz="1400">
                <a:latin typeface="BIZ UDPゴシック"/>
                <a:ea typeface="BIZ UDPゴシック"/>
              </a:rPr>
              <a:t>　</a:t>
            </a:r>
            <a:r>
              <a:rPr lang="ja-JP" altLang="en-US" sz="1400">
                <a:latin typeface="BIZ UDPゴシック"/>
                <a:ea typeface="BIZ UDPゴシック"/>
              </a:rPr>
              <a:t>申請・届出を作成して提出してください。</a:t>
            </a:r>
            <a:endParaRPr lang="ja-JP" altLang="en-US" sz="1400">
              <a:latin typeface="BIZ UDPゴシック"/>
              <a:ea typeface="BIZ UDPゴシック"/>
            </a:endParaRPr>
          </a:p>
        </p:txBody>
      </p:sp>
      <p:pic>
        <p:nvPicPr>
          <p:cNvPr id="1422" name="図 448"/>
          <p:cNvPicPr>
            <a:picLocks noChangeAspect="1"/>
          </p:cNvPicPr>
          <p:nvPr/>
        </p:nvPicPr>
        <p:blipFill>
          <a:blip r:embed="rId2"/>
          <a:stretch>
            <a:fillRect/>
          </a:stretch>
        </p:blipFill>
        <p:spPr>
          <a:xfrm>
            <a:off x="738000" y="2844000"/>
            <a:ext cx="7721600" cy="704850"/>
          </a:xfrm>
          <a:prstGeom prst="rect">
            <a:avLst/>
          </a:prstGeom>
        </p:spPr>
      </p:pic>
      <p:pic>
        <p:nvPicPr>
          <p:cNvPr id="1423" name="図 449"/>
          <p:cNvPicPr>
            <a:picLocks noChangeAspect="1"/>
          </p:cNvPicPr>
          <p:nvPr/>
        </p:nvPicPr>
        <p:blipFill>
          <a:blip r:embed="rId3"/>
          <a:stretch>
            <a:fillRect/>
          </a:stretch>
        </p:blipFill>
        <p:spPr>
          <a:xfrm>
            <a:off x="810000" y="4284000"/>
            <a:ext cx="7721600" cy="711200"/>
          </a:xfrm>
          <a:prstGeom prst="rect">
            <a:avLst/>
          </a:prstGeom>
        </p:spPr>
      </p:pic>
      <p:pic>
        <p:nvPicPr>
          <p:cNvPr id="1424" name="図 450"/>
          <p:cNvPicPr>
            <a:picLocks noChangeAspect="1"/>
          </p:cNvPicPr>
          <p:nvPr/>
        </p:nvPicPr>
        <p:blipFill>
          <a:blip r:embed="rId4"/>
          <a:stretch>
            <a:fillRect/>
          </a:stretch>
        </p:blipFill>
        <p:spPr>
          <a:xfrm>
            <a:off x="738000" y="5868000"/>
            <a:ext cx="7696200" cy="70485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426" name="図形 565"/>
          <p:cNvSpPr/>
          <p:nvPr/>
        </p:nvSpPr>
        <p:spPr>
          <a:xfrm>
            <a:off x="292824" y="4054363"/>
            <a:ext cx="9805176" cy="2986548"/>
          </a:xfrm>
          <a:prstGeom prst="roundRect">
            <a:avLst/>
          </a:prstGeom>
          <a:noFill/>
          <a:ln w="19050" cap="flat" cmpd="sng" algn="ctr">
            <a:solidFill>
              <a:schemeClr val="accent1">
                <a:shade val="5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endParaRPr lang="ja-JP" altLang="en-US"/>
          </a:p>
        </p:txBody>
      </p:sp>
      <p:sp>
        <p:nvSpPr>
          <p:cNvPr id="1427" name="四角形 447"/>
          <p:cNvSpPr>
            <a:spLocks noGrp="1"/>
          </p:cNvSpPr>
          <p:nvPr>
            <p:ph type="sldNum" sz="quarter" idx="3"/>
          </p:nvPr>
        </p:nvSpPr>
        <p:spPr>
          <a:prstGeom prst="rect">
            <a:avLst/>
          </a:prstGeo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36</a:t>
            </a:fld>
            <a:endParaRPr kumimoji="1" lang="ja-JP" altLang="en-US"/>
          </a:p>
        </p:txBody>
      </p:sp>
      <p:sp>
        <p:nvSpPr>
          <p:cNvPr id="1428" name="四角形 451"/>
          <p:cNvSpPr txBox="1">
            <a:spLocks noGrp="1"/>
          </p:cNvSpPr>
          <p:nvPr>
            <p:ph type="title" idx="1" hasCustomPrompt="1"/>
          </p:nvPr>
        </p:nvSpPr>
        <p:spPr>
          <a:xfrm>
            <a:off x="292824" y="128976"/>
            <a:ext cx="9946925" cy="711707"/>
          </a:xfrm>
          <a:prstGeom prst="rect">
            <a:avLst/>
          </a:prstGeom>
        </p:spPr>
        <p:txBody>
          <a:bodyPr>
            <a:spAutoFit/>
          </a:bodyPr>
          <a:p>
            <a:pPr>
              <a:defRPr lang="ja-JP" altLang="en-US"/>
            </a:pPr>
            <a:r>
              <a:rPr lang="ja-JP" altLang="en-US" sz="3200">
                <a:solidFill>
                  <a:srgbClr val="002060"/>
                </a:solidFill>
                <a:latin typeface="BIZ UDPゴシック"/>
                <a:ea typeface="BIZ UDPゴシック"/>
              </a:rPr>
              <a:t>質疑の受付について</a:t>
            </a:r>
            <a:endParaRPr lang="ja-JP" altLang="en-US" sz="3200">
              <a:solidFill>
                <a:srgbClr val="002060"/>
              </a:solidFill>
              <a:latin typeface="BIZ UDPゴシック"/>
              <a:ea typeface="BIZ UDPゴシック"/>
            </a:endParaRPr>
          </a:p>
        </p:txBody>
      </p:sp>
      <p:sp>
        <p:nvSpPr>
          <p:cNvPr id="1429" name="テキスト 452"/>
          <p:cNvSpPr txBox="1"/>
          <p:nvPr/>
        </p:nvSpPr>
        <p:spPr>
          <a:xfrm>
            <a:off x="234000" y="1175237"/>
            <a:ext cx="10366621" cy="2676763"/>
          </a:xfrm>
          <a:prstGeom prst="rect">
            <a:avLst/>
          </a:prstGeom>
        </p:spPr>
        <p:txBody>
          <a:bodyPr wrap="square">
            <a:spAutoFit/>
          </a:bodyPr>
          <a:p>
            <a:pPr>
              <a:defRPr lang="ja-JP" altLang="en-US"/>
            </a:pPr>
            <a:r>
              <a:rPr lang="ja-JP" altLang="en-US" sz="2400">
                <a:latin typeface="BIZ UDPゴシック"/>
                <a:ea typeface="BIZ UDPゴシック"/>
              </a:rPr>
              <a:t>本日は説明会にご参加いただき、ありがとうございました。</a:t>
            </a:r>
            <a:endParaRPr lang="ja-JP" altLang="en-US" sz="2400">
              <a:latin typeface="BIZ UDPゴシック"/>
              <a:ea typeface="BIZ UDPゴシック"/>
            </a:endParaRPr>
          </a:p>
          <a:p>
            <a:pPr>
              <a:defRPr lang="ja-JP" altLang="en-US"/>
            </a:pPr>
            <a:r>
              <a:rPr lang="ja-JP" altLang="en-US" sz="2400">
                <a:latin typeface="BIZ UDPゴシック"/>
                <a:ea typeface="BIZ UDPゴシック"/>
              </a:rPr>
              <a:t>説明会の中で、質問や疑問点、その他ご意見等がございましたら、下記のURLまたはQR</a:t>
            </a:r>
            <a:r>
              <a:rPr lang="ja-JP" altLang="en-US" sz="2400">
                <a:latin typeface="BIZ UDPゴシック"/>
                <a:ea typeface="BIZ UDPゴシック"/>
              </a:rPr>
              <a:t>コードから質疑入力フォームにて</a:t>
            </a:r>
            <a:r>
              <a:rPr lang="ja-JP" altLang="en-US" sz="2400">
                <a:latin typeface="BIZ UDPゴシック"/>
                <a:ea typeface="BIZ UDPゴシック"/>
              </a:rPr>
              <a:t>ご入力ください。</a:t>
            </a:r>
            <a:endParaRPr lang="ja-JP" altLang="en-US" sz="2400">
              <a:latin typeface="BIZ UDPゴシック"/>
              <a:ea typeface="BIZ UDPゴシック"/>
            </a:endParaRPr>
          </a:p>
          <a:p>
            <a:pPr>
              <a:defRPr lang="ja-JP" altLang="en-US"/>
            </a:pPr>
            <a:endParaRPr lang="ja-JP" altLang="en-US" sz="2400">
              <a:latin typeface="BIZ UDPゴシック"/>
              <a:ea typeface="BIZ UDPゴシック"/>
            </a:endParaRPr>
          </a:p>
          <a:p>
            <a:pPr>
              <a:defRPr lang="ja-JP" altLang="en-US"/>
            </a:pPr>
            <a:r>
              <a:rPr lang="ja-JP" altLang="en-US" sz="2400">
                <a:latin typeface="BIZ UDPゴシック"/>
                <a:ea typeface="BIZ UDPゴシック"/>
              </a:rPr>
              <a:t>頂戴したご意見や質疑に於きましては、本日参加いただきました事業所様</a:t>
            </a:r>
            <a:endParaRPr lang="ja-JP" altLang="en-US" sz="2400">
              <a:latin typeface="BIZ UDPゴシック"/>
              <a:ea typeface="BIZ UDPゴシック"/>
            </a:endParaRPr>
          </a:p>
          <a:p>
            <a:pPr>
              <a:defRPr lang="ja-JP" altLang="en-US"/>
            </a:pPr>
            <a:r>
              <a:rPr lang="ja-JP" altLang="en-US" sz="2400">
                <a:latin typeface="BIZ UDPゴシック"/>
                <a:ea typeface="BIZ UDPゴシック"/>
              </a:rPr>
              <a:t>へ、</a:t>
            </a:r>
            <a:r>
              <a:rPr lang="ja-JP" altLang="en-US" sz="2400">
                <a:latin typeface="BIZ UDPゴシック"/>
                <a:ea typeface="BIZ UDPゴシック"/>
              </a:rPr>
              <a:t>後日回答として</a:t>
            </a:r>
            <a:r>
              <a:rPr lang="ja-JP" altLang="en-US" sz="2400">
                <a:latin typeface="BIZ UDPゴシック"/>
                <a:ea typeface="BIZ UDPゴシック"/>
              </a:rPr>
              <a:t>通知</a:t>
            </a:r>
            <a:r>
              <a:rPr lang="ja-JP" altLang="en-US" sz="2400">
                <a:latin typeface="BIZ UDPゴシック"/>
                <a:ea typeface="BIZ UDPゴシック"/>
              </a:rPr>
              <a:t>させて頂きます。</a:t>
            </a:r>
            <a:endParaRPr lang="ja-JP" altLang="en-US" sz="2400">
              <a:latin typeface="BIZ UDPゴシック"/>
              <a:ea typeface="BIZ UDPゴシック"/>
            </a:endParaRPr>
          </a:p>
          <a:p>
            <a:pPr>
              <a:defRPr lang="ja-JP" altLang="en-US"/>
            </a:pPr>
            <a:r>
              <a:rPr lang="ja-JP" altLang="en-US" sz="2400">
                <a:latin typeface="BIZ UDPゴシック"/>
                <a:ea typeface="BIZ UDPゴシック"/>
              </a:rPr>
              <a:t>ご査収の程、宜しくお願いいたします。</a:t>
            </a:r>
            <a:endParaRPr lang="ja-JP" altLang="en-US" sz="2400">
              <a:latin typeface="BIZ UDPゴシック"/>
              <a:ea typeface="BIZ UDPゴシック"/>
            </a:endParaRPr>
          </a:p>
        </p:txBody>
      </p:sp>
      <p:sp>
        <p:nvSpPr>
          <p:cNvPr id="1430" name="テキスト 453"/>
          <p:cNvSpPr txBox="1"/>
          <p:nvPr/>
        </p:nvSpPr>
        <p:spPr>
          <a:xfrm>
            <a:off x="594266" y="4935982"/>
            <a:ext cx="6695528" cy="337661"/>
          </a:xfrm>
          <a:prstGeom prst="rect">
            <a:avLst/>
          </a:prstGeom>
        </p:spPr>
        <p:txBody>
          <a:bodyPr wrap="square">
            <a:spAutoFit/>
          </a:bodyPr>
          <a:p>
            <a:pPr>
              <a:defRPr lang="ja-JP" altLang="en-US"/>
            </a:pPr>
            <a:r>
              <a:rPr lang="ja-JP" altLang="en-US" sz="1600" b="1">
                <a:latin typeface="BIZ UDPゴシック"/>
                <a:ea typeface="BIZ UDPゴシック"/>
                <a:hlinkClick r:id="rId1" action="" tooltip=""/>
              </a:rPr>
              <a:t>https://036c85f3.form.kintoneapp.com/public/denshi</a:t>
            </a:r>
            <a:endParaRPr lang="ja-JP" altLang="en-US" sz="1600" b="1">
              <a:latin typeface="BIZ UDPゴシック"/>
              <a:ea typeface="BIZ UDPゴシック"/>
            </a:endParaRPr>
          </a:p>
        </p:txBody>
      </p:sp>
      <p:pic>
        <p:nvPicPr>
          <p:cNvPr id="1431" name="図 454"/>
          <p:cNvPicPr>
            <a:picLocks noChangeAspect="1"/>
          </p:cNvPicPr>
          <p:nvPr/>
        </p:nvPicPr>
        <p:blipFill>
          <a:blip r:embed="rId2"/>
          <a:stretch>
            <a:fillRect/>
          </a:stretch>
        </p:blipFill>
        <p:spPr>
          <a:xfrm>
            <a:off x="7002000" y="4172399"/>
            <a:ext cx="2750476" cy="2750476"/>
          </a:xfrm>
          <a:prstGeom prst="rect">
            <a:avLst/>
          </a:prstGeom>
        </p:spPr>
      </p:pic>
      <p:sp>
        <p:nvSpPr>
          <p:cNvPr id="1432" name="テキスト 562"/>
          <p:cNvSpPr txBox="1"/>
          <p:nvPr/>
        </p:nvSpPr>
        <p:spPr>
          <a:xfrm>
            <a:off x="594266" y="4536765"/>
            <a:ext cx="9213162" cy="399217"/>
          </a:xfrm>
          <a:prstGeom prst="rect">
            <a:avLst/>
          </a:prstGeom>
        </p:spPr>
        <p:txBody>
          <a:bodyPr wrap="square">
            <a:spAutoFit/>
          </a:bodyPr>
          <a:p>
            <a:pPr>
              <a:defRPr lang="ja-JP" altLang="en-US"/>
            </a:pPr>
            <a:r>
              <a:rPr lang="ja-JP" altLang="en-US" sz="2000">
                <a:latin typeface="BIZ UDPゴシック"/>
                <a:ea typeface="BIZ UDPゴシック"/>
              </a:rPr>
              <a:t>≪電子申請の運用に関する説明会　質疑入力フォーム≫</a:t>
            </a:r>
            <a:endParaRPr lang="ja-JP" altLang="en-US" sz="2000">
              <a:latin typeface="BIZ UDPゴシック"/>
              <a:ea typeface="BIZ UDPゴシック"/>
            </a:endParaRPr>
          </a:p>
        </p:txBody>
      </p:sp>
      <p:sp>
        <p:nvSpPr>
          <p:cNvPr id="1433" name="テキスト 563"/>
          <p:cNvSpPr txBox="1"/>
          <p:nvPr/>
        </p:nvSpPr>
        <p:spPr>
          <a:xfrm>
            <a:off x="594266" y="5655208"/>
            <a:ext cx="6582743" cy="645438"/>
          </a:xfrm>
          <a:prstGeom prst="rect">
            <a:avLst/>
          </a:prstGeom>
        </p:spPr>
        <p:txBody>
          <a:bodyPr wrap="square">
            <a:spAutoFit/>
          </a:bodyPr>
          <a:p>
            <a:pPr>
              <a:defRPr lang="ja-JP" altLang="en-US"/>
            </a:pPr>
            <a:r>
              <a:rPr lang="ja-JP" altLang="en-US" b="1">
                <a:solidFill>
                  <a:srgbClr val="002060"/>
                </a:solidFill>
                <a:latin typeface="BIZ UDPゴシック"/>
                <a:ea typeface="BIZ UDPゴシック"/>
              </a:rPr>
              <a:t>※最後に回答ボタン　　　　　　　を押すのを忘れないよう</a:t>
            </a:r>
            <a:endParaRPr lang="ja-JP" altLang="en-US" b="1">
              <a:solidFill>
                <a:srgbClr val="002060"/>
              </a:solidFill>
              <a:latin typeface="BIZ UDPゴシック"/>
              <a:ea typeface="BIZ UDPゴシック"/>
            </a:endParaRPr>
          </a:p>
          <a:p>
            <a:pPr>
              <a:defRPr lang="ja-JP" altLang="en-US"/>
            </a:pPr>
            <a:r>
              <a:rPr lang="ja-JP" altLang="en-US" b="1">
                <a:solidFill>
                  <a:srgbClr val="002060"/>
                </a:solidFill>
                <a:latin typeface="BIZ UDPゴシック"/>
                <a:ea typeface="BIZ UDPゴシック"/>
              </a:rPr>
              <a:t>　</a:t>
            </a:r>
            <a:r>
              <a:rPr lang="ja-JP" altLang="en-US" b="1">
                <a:solidFill>
                  <a:srgbClr val="002060"/>
                </a:solidFill>
                <a:latin typeface="BIZ UDPゴシック"/>
                <a:ea typeface="BIZ UDPゴシック"/>
              </a:rPr>
              <a:t>ご注意ください。</a:t>
            </a:r>
            <a:endParaRPr lang="ja-JP" altLang="en-US" b="1">
              <a:solidFill>
                <a:srgbClr val="002060"/>
              </a:solidFill>
              <a:latin typeface="BIZ UDPゴシック"/>
              <a:ea typeface="BIZ UDPゴシック"/>
            </a:endParaRPr>
          </a:p>
        </p:txBody>
      </p:sp>
      <p:pic>
        <p:nvPicPr>
          <p:cNvPr id="1434" name="図 564"/>
          <p:cNvPicPr>
            <a:picLocks noChangeAspect="1"/>
          </p:cNvPicPr>
          <p:nvPr/>
        </p:nvPicPr>
        <p:blipFill>
          <a:blip r:embed="rId3"/>
          <a:stretch>
            <a:fillRect/>
          </a:stretch>
        </p:blipFill>
        <p:spPr>
          <a:xfrm>
            <a:off x="2684990" y="5547637"/>
            <a:ext cx="1011130" cy="58358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158" name="四角形 141"/>
          <p:cNvSpPr>
            <a:spLocks noGrp="1"/>
          </p:cNvSpPr>
          <p:nvPr>
            <p:ph type="title" idx="1" hasCustomPrompt="1"/>
          </p:nvPr>
        </p:nvSpPr>
        <p:spPr>
          <a:prstGeom prst="rect">
            <a:avLst/>
          </a:prstGeom>
        </p:spPr>
        <p:txBody>
          <a:bodyPr/>
          <a:p>
            <a:endParaRPr kumimoji="1" lang="ja-JP" altLang="en-US"/>
          </a:p>
        </p:txBody>
      </p:sp>
      <p:sp>
        <p:nvSpPr>
          <p:cNvPr id="1159" name="四角形 142"/>
          <p:cNvSpPr>
            <a:spLocks noGrp="1"/>
          </p:cNvSpPr>
          <p:nvPr>
            <p:ph type="sldNum" sz="quarter" idx="3"/>
          </p:nvPr>
        </p:nvSpPr>
        <p:spPr>
          <a:prstGeom prst="rect">
            <a:avLst/>
          </a:prstGeo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3</a:t>
            </a:fld>
            <a:endParaRPr kumimoji="1" lang="ja-JP" altLang="en-US"/>
          </a:p>
        </p:txBody>
      </p:sp>
      <p:sp>
        <p:nvSpPr>
          <p:cNvPr id="1160" name="四角形 146"/>
          <p:cNvSpPr/>
          <p:nvPr/>
        </p:nvSpPr>
        <p:spPr>
          <a:xfrm>
            <a:off x="290915" y="128976"/>
            <a:ext cx="9946925" cy="613665"/>
          </a:xfrm>
          <a:prstGeom prst="rect">
            <a:avLst/>
          </a:prstGeom>
        </p:spPr>
        <p:txBody>
          <a:bodyPr anchor="ctr" anchorCtr="0"/>
          <a:lstStyle>
            <a:lvl1pPr algn="l" defTabSz="914400" rtl="0" eaLnBrk="1" latinLnBrk="0" hangingPunct="1">
              <a:spcBef>
                <a:spcPct val="0"/>
              </a:spcBef>
              <a:buNone/>
              <a:defRPr kumimoji="1" sz="2400" b="0" kern="1200">
                <a:solidFill>
                  <a:schemeClr val="tx1"/>
                </a:solidFill>
                <a:latin typeface="游ゴシック Medium"/>
                <a:ea typeface="游ゴシック Medium"/>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endParaRPr lang="ja-JP" altLang="en-US" b="0"/>
          </a:p>
          <a:p>
            <a:r>
              <a:rPr lang="ja-JP" altLang="en-US" sz="2800" b="0">
                <a:latin typeface="BIZ UDPゴシック"/>
                <a:ea typeface="BIZ UDPゴシック"/>
              </a:rPr>
              <a:t>Ⅱ．電子申請・届出のための事前準備</a:t>
            </a:r>
            <a:endParaRPr kumimoji="1" lang="ja-JP" altLang="en-US" sz="2800">
              <a:latin typeface="BIZ UDPゴシック"/>
              <a:ea typeface="BIZ UDPゴシック"/>
            </a:endParaRPr>
          </a:p>
          <a:p>
            <a:endParaRPr lang="ja-JP" altLang="en-US" b="0"/>
          </a:p>
        </p:txBody>
      </p:sp>
      <p:sp>
        <p:nvSpPr>
          <p:cNvPr id="1161" name="テキスト 147"/>
          <p:cNvSpPr txBox="1"/>
          <p:nvPr/>
        </p:nvSpPr>
        <p:spPr>
          <a:xfrm>
            <a:off x="289278" y="1044222"/>
            <a:ext cx="9947580" cy="1291769"/>
          </a:xfrm>
          <a:prstGeom prst="rect">
            <a:avLst/>
          </a:prstGeom>
        </p:spPr>
        <p:txBody>
          <a:bodyPr wrap="square">
            <a:spAutoFit/>
          </a:bodyPr>
          <a:p>
            <a:pPr>
              <a:defRPr lang="ja-JP" altLang="en-US"/>
            </a:pPr>
            <a:r>
              <a:rPr lang="ja-JP" altLang="en-US" sz="2400" b="1">
                <a:latin typeface="BIZ UDPゴシック"/>
                <a:ea typeface="BIZ UDPゴシック"/>
              </a:rPr>
              <a:t>１．指定権者の電子申請届出システムの対応状況の確認</a:t>
            </a:r>
            <a:endParaRPr lang="ja-JP" altLang="en-US" sz="2400" b="1">
              <a:latin typeface="BIZ UDPゴシック"/>
              <a:ea typeface="BIZ UDPゴシック"/>
            </a:endParaRPr>
          </a:p>
          <a:p>
            <a:pPr>
              <a:defRPr lang="ja-JP" altLang="en-US"/>
            </a:pPr>
            <a:r>
              <a:rPr lang="ja-JP" altLang="en-US" b="1"/>
              <a:t>　</a:t>
            </a:r>
            <a:r>
              <a:rPr lang="ja-JP" altLang="en-US" b="1">
                <a:solidFill>
                  <a:schemeClr val="tx2">
                    <a:lumMod val="75000"/>
                  </a:schemeClr>
                </a:solidFill>
              </a:rPr>
              <a:t>　</a:t>
            </a:r>
            <a:endParaRPr lang="ja-JP" altLang="en-US" b="1">
              <a:solidFill>
                <a:schemeClr val="tx2">
                  <a:lumMod val="75000"/>
                </a:schemeClr>
              </a:solidFill>
            </a:endParaRPr>
          </a:p>
          <a:p>
            <a:pPr>
              <a:defRPr lang="ja-JP" altLang="en-US"/>
            </a:pPr>
            <a:r>
              <a:rPr lang="ja-JP" altLang="en-US" b="1">
                <a:solidFill>
                  <a:schemeClr val="tx2">
                    <a:lumMod val="75000"/>
                  </a:schemeClr>
                </a:solidFill>
              </a:rPr>
              <a:t>　 </a:t>
            </a:r>
            <a:r>
              <a:rPr lang="ja-JP" altLang="en-US" b="0">
                <a:solidFill>
                  <a:schemeClr val="tx1"/>
                </a:solidFill>
                <a:latin typeface="BIZ UDPゴシック"/>
                <a:ea typeface="BIZ UDPゴシック"/>
              </a:rPr>
              <a:t>下妻市では、地域密着型(介護予防)サービス、居宅介護(介護予防)支援、総合事業の</a:t>
            </a:r>
            <a:endParaRPr lang="ja-JP" altLang="en-US" b="1">
              <a:solidFill>
                <a:schemeClr val="tx1"/>
              </a:solidFill>
              <a:latin typeface="BIZ UDPゴシック"/>
              <a:ea typeface="BIZ UDPゴシック"/>
            </a:endParaRPr>
          </a:p>
          <a:p>
            <a:pPr>
              <a:defRPr lang="ja-JP" altLang="en-US"/>
            </a:pPr>
            <a:r>
              <a:rPr lang="ja-JP" altLang="en-US" b="0">
                <a:solidFill>
                  <a:schemeClr val="tx1"/>
                </a:solidFill>
                <a:latin typeface="BIZ UDPゴシック"/>
                <a:ea typeface="BIZ UDPゴシック"/>
              </a:rPr>
              <a:t>　</a:t>
            </a:r>
            <a:r>
              <a:rPr lang="ja-JP" altLang="en-US" b="0">
                <a:solidFill>
                  <a:schemeClr val="tx1"/>
                </a:solidFill>
                <a:latin typeface="BIZ UDPゴシック"/>
                <a:ea typeface="BIZ UDPゴシック"/>
              </a:rPr>
              <a:t>　</a:t>
            </a:r>
            <a:r>
              <a:rPr lang="ja-JP" altLang="en-US" b="0">
                <a:solidFill>
                  <a:schemeClr val="tx1"/>
                </a:solidFill>
                <a:latin typeface="BIZ UDPゴシック"/>
                <a:ea typeface="BIZ UDPゴシック"/>
              </a:rPr>
              <a:t>申請を受け付けます</a:t>
            </a:r>
            <a:r>
              <a:rPr lang="ja-JP" altLang="en-US" b="0">
                <a:solidFill>
                  <a:schemeClr val="tx1"/>
                </a:solidFill>
                <a:latin typeface="BIZ UDPゴシック"/>
                <a:ea typeface="BIZ UDPゴシック"/>
              </a:rPr>
              <a:t>。</a:t>
            </a:r>
            <a:endParaRPr lang="ja-JP" altLang="en-US" b="0">
              <a:solidFill>
                <a:schemeClr val="tx1"/>
              </a:solidFill>
              <a:latin typeface="BIZ UDPゴシック"/>
              <a:ea typeface="BIZ UDPゴシック"/>
            </a:endParaRPr>
          </a:p>
        </p:txBody>
      </p:sp>
      <p:grpSp>
        <p:nvGrpSpPr>
          <p:cNvPr id="1162" name="Group248"/>
          <p:cNvGrpSpPr/>
          <p:nvPr/>
        </p:nvGrpSpPr>
        <p:grpSpPr>
          <a:xfrm>
            <a:off x="738000" y="2380638"/>
            <a:ext cx="7964038" cy="4257674"/>
            <a:chOff x="2286217" y="2505772"/>
            <a:chExt cx="7964038" cy="4257674"/>
          </a:xfrm>
        </p:grpSpPr>
        <p:sp>
          <p:nvSpPr>
            <p:cNvPr id="1163" name="Text Box249"/>
            <p:cNvSpPr txBox="1"/>
            <p:nvPr/>
          </p:nvSpPr>
          <p:spPr>
            <a:xfrm>
              <a:off x="3842623" y="2524277"/>
              <a:ext cx="3004993" cy="202965"/>
            </a:xfrm>
            <a:prstGeom prst="rect">
              <a:avLst/>
            </a:prstGeom>
            <a:solidFill>
              <a:srgbClr val="002060"/>
            </a:solidFill>
          </p:spPr>
          <p:txBody>
            <a:bodyPr wrap="square" lIns="0" tIns="0" rIns="0" rtlCol="0">
              <a:spAutoFit/>
            </a:bodyPr>
            <a:lstStyle/>
            <a:p>
              <a:pPr algn="l" rtl="0">
                <a:lnSpc>
                  <a:spcPts val="1598"/>
                </a:lnSpc>
              </a:pPr>
              <a:r>
                <a:rPr lang="en-US" altLang="zh-CN" sz="1550" spc="0" dirty="0">
                  <a:solidFill>
                    <a:srgbClr val="FFFFFF"/>
                  </a:solidFill>
                  <a:latin typeface="Arial"/>
                  <a:ea typeface="Arial"/>
                  <a:cs typeface="Arial"/>
                </a:rPr>
                <a:t>指</a:t>
              </a:r>
              <a:r>
                <a:rPr lang="en-US" altLang="zh-CN" sz="1550" spc="-8" dirty="0">
                  <a:solidFill>
                    <a:srgbClr val="FFFFFF"/>
                  </a:solidFill>
                  <a:latin typeface="Arial"/>
                  <a:ea typeface="Arial"/>
                  <a:cs typeface="Arial"/>
                </a:rPr>
                <a:t>定</a:t>
              </a:r>
              <a:r>
                <a:rPr lang="en-US" altLang="zh-CN" sz="1550" spc="0" dirty="0">
                  <a:solidFill>
                    <a:srgbClr val="FFFFFF"/>
                  </a:solidFill>
                  <a:latin typeface="Arial"/>
                  <a:ea typeface="Arial"/>
                  <a:cs typeface="Arial"/>
                </a:rPr>
                <a:t>権</a:t>
              </a:r>
              <a:r>
                <a:rPr lang="en-US" altLang="zh-CN" sz="1550" spc="-7" dirty="0">
                  <a:solidFill>
                    <a:srgbClr val="FFFFFF"/>
                  </a:solidFill>
                  <a:latin typeface="Arial"/>
                  <a:ea typeface="Arial"/>
                  <a:cs typeface="Arial"/>
                </a:rPr>
                <a:t>限</a:t>
              </a:r>
              <a:r>
                <a:rPr lang="en-US" altLang="zh-CN" sz="1550" spc="0" dirty="0">
                  <a:solidFill>
                    <a:srgbClr val="FFFFFF"/>
                  </a:solidFill>
                  <a:latin typeface="Arial"/>
                  <a:ea typeface="Arial"/>
                  <a:cs typeface="Arial"/>
                </a:rPr>
                <a:t>別</a:t>
              </a:r>
              <a:r>
                <a:rPr lang="en-US" altLang="zh-CN" sz="1550" spc="-46" dirty="0">
                  <a:solidFill>
                    <a:srgbClr val="FFFFFF"/>
                  </a:solidFill>
                  <a:latin typeface="Arial"/>
                  <a:ea typeface="Arial"/>
                  <a:cs typeface="Arial"/>
                </a:rPr>
                <a:t>の</a:t>
              </a:r>
              <a:r>
                <a:rPr lang="en-US" altLang="zh-CN" sz="1550" spc="0" dirty="0">
                  <a:solidFill>
                    <a:srgbClr val="FFFFFF"/>
                  </a:solidFill>
                  <a:latin typeface="Arial"/>
                  <a:ea typeface="Arial"/>
                  <a:cs typeface="Arial"/>
                </a:rPr>
                <a:t>介</a:t>
              </a:r>
              <a:r>
                <a:rPr lang="en-US" altLang="zh-CN" sz="1550" spc="-7" dirty="0">
                  <a:solidFill>
                    <a:srgbClr val="FFFFFF"/>
                  </a:solidFill>
                  <a:latin typeface="Arial"/>
                  <a:ea typeface="Arial"/>
                  <a:cs typeface="Arial"/>
                </a:rPr>
                <a:t>護</a:t>
              </a:r>
              <a:r>
                <a:rPr lang="en-US" altLang="zh-CN" sz="1550" spc="-105" dirty="0">
                  <a:solidFill>
                    <a:srgbClr val="FFFFFF"/>
                  </a:solidFill>
                  <a:latin typeface="Arial"/>
                  <a:ea typeface="Arial"/>
                  <a:cs typeface="Arial"/>
                </a:rPr>
                <a:t>サ</a:t>
              </a:r>
              <a:r>
                <a:rPr lang="en-US" altLang="zh-CN" sz="1550" spc="-68" dirty="0">
                  <a:solidFill>
                    <a:srgbClr val="FFFFFF"/>
                  </a:solidFill>
                  <a:latin typeface="Arial"/>
                  <a:ea typeface="Arial"/>
                  <a:cs typeface="Arial"/>
                </a:rPr>
                <a:t>ー</a:t>
              </a:r>
              <a:r>
                <a:rPr lang="en-US" altLang="zh-CN" sz="1550" spc="-83" dirty="0">
                  <a:solidFill>
                    <a:srgbClr val="FFFFFF"/>
                  </a:solidFill>
                  <a:latin typeface="Arial"/>
                  <a:ea typeface="Arial"/>
                  <a:cs typeface="Arial"/>
                </a:rPr>
                <a:t>ビ</a:t>
              </a:r>
              <a:r>
                <a:rPr lang="en-US" altLang="zh-CN" sz="1550" spc="-153" dirty="0">
                  <a:solidFill>
                    <a:srgbClr val="FFFFFF"/>
                  </a:solidFill>
                  <a:latin typeface="Arial"/>
                  <a:ea typeface="Arial"/>
                  <a:cs typeface="Arial"/>
                </a:rPr>
                <a:t>ス</a:t>
              </a:r>
              <a:r>
                <a:rPr lang="en-US" altLang="zh-CN" sz="1550" spc="-41" dirty="0">
                  <a:solidFill>
                    <a:srgbClr val="FFFFFF"/>
                  </a:solidFill>
                  <a:latin typeface="Arial"/>
                  <a:ea typeface="Arial"/>
                  <a:cs typeface="Arial"/>
                </a:rPr>
                <a:t>の</a:t>
              </a:r>
              <a:r>
                <a:rPr lang="en-US" altLang="zh-CN" sz="1550" spc="0" dirty="0">
                  <a:solidFill>
                    <a:srgbClr val="FFFFFF"/>
                  </a:solidFill>
                  <a:latin typeface="Arial"/>
                  <a:ea typeface="Arial"/>
                  <a:cs typeface="Arial"/>
                </a:rPr>
                <a:t>種</a:t>
              </a:r>
              <a:r>
                <a:rPr lang="en-US" altLang="zh-CN" sz="1550" spc="-8" dirty="0">
                  <a:solidFill>
                    <a:srgbClr val="FFFFFF"/>
                  </a:solidFill>
                  <a:latin typeface="Arial"/>
                  <a:ea typeface="Arial"/>
                  <a:cs typeface="Arial"/>
                </a:rPr>
                <a:t>類</a:t>
              </a:r>
              <a:endParaRPr lang="en-US" altLang="zh-CN" sz="1550">
                <a:latin typeface="Arial"/>
                <a:ea typeface="Arial"/>
                <a:cs typeface="Arial"/>
              </a:endParaRPr>
            </a:p>
          </p:txBody>
        </p:sp>
        <p:pic>
          <p:nvPicPr>
            <p:cNvPr id="1164" name="Image250"/>
            <p:cNvPicPr>
              <a:picLocks noChangeAspect="1"/>
            </p:cNvPicPr>
            <p:nvPr/>
          </p:nvPicPr>
          <p:blipFill>
            <a:blip r:embed="rId1"/>
            <a:stretch>
              <a:fillRect/>
            </a:stretch>
          </p:blipFill>
          <p:spPr>
            <a:xfrm>
              <a:off x="2286217" y="2505772"/>
              <a:ext cx="6116393" cy="4237835"/>
            </a:xfrm>
            <a:prstGeom prst="rect">
              <a:avLst/>
            </a:prstGeom>
            <a:noFill/>
          </p:spPr>
        </p:pic>
        <p:sp>
          <p:nvSpPr>
            <p:cNvPr id="1165" name="Path252"/>
            <p:cNvSpPr/>
            <p:nvPr/>
          </p:nvSpPr>
          <p:spPr>
            <a:xfrm>
              <a:off x="4339241" y="6725295"/>
              <a:ext cx="1938458" cy="38151"/>
            </a:xfrm>
            <a:custGeom>
              <a:avLst/>
              <a:gdLst/>
              <a:ahLst/>
              <a:cxnLst/>
              <a:rect l="l" t="t" r="r" b="b"/>
              <a:pathLst>
                <a:path w="1938458" h="38151">
                  <a:moveTo>
                    <a:pt x="19052" y="19076"/>
                  </a:moveTo>
                  <a:lnTo>
                    <a:pt x="1919406" y="19076"/>
                  </a:lnTo>
                </a:path>
              </a:pathLst>
            </a:custGeom>
            <a:solidFill/>
            <a:ln w="19050" cap="sq">
              <a:solidFill>
                <a:srgbClr val="DC003C"/>
              </a:solidFill>
              <a:prstDash val="solid"/>
            </a:ln>
          </p:spPr>
          <p:txBody>
            <a:bodyPr rtlCol="0" anchor="ctr"/>
            <a:lstStyle/>
            <a:p>
              <a:pPr algn="ctr"/>
              <a:endParaRPr lang="en-US" altLang="zh-CN"/>
            </a:p>
          </p:txBody>
        </p:sp>
      </p:grpSp>
      <p:sp>
        <p:nvSpPr>
          <p:cNvPr id="1166" name="Text Box256"/>
          <p:cNvSpPr txBox="1"/>
          <p:nvPr/>
        </p:nvSpPr>
        <p:spPr>
          <a:xfrm>
            <a:off x="538328" y="6860259"/>
            <a:ext cx="3589179" cy="102246"/>
          </a:xfrm>
          <a:prstGeom prst="rect">
            <a:avLst/>
          </a:prstGeom>
        </p:spPr>
        <p:txBody>
          <a:bodyPr wrap="square" lIns="0" tIns="0" rIns="0" rtlCol="0">
            <a:spAutoFit/>
          </a:bodyPr>
          <a:lstStyle/>
          <a:p>
            <a:pPr algn="l" rtl="0">
              <a:lnSpc>
                <a:spcPts val="805"/>
              </a:lnSpc>
            </a:pPr>
            <a:r>
              <a:rPr lang="en-US" altLang="zh-CN" sz="800" spc="0" dirty="0">
                <a:solidFill>
                  <a:srgbClr val="000000"/>
                </a:solidFill>
                <a:latin typeface="Arial"/>
                <a:ea typeface="Arial"/>
                <a:cs typeface="Arial"/>
              </a:rPr>
              <a:t>出</a:t>
            </a:r>
            <a:r>
              <a:rPr lang="en-US" altLang="zh-CN" sz="800" spc="-99" dirty="0">
                <a:solidFill>
                  <a:srgbClr val="000000"/>
                </a:solidFill>
                <a:latin typeface="Arial"/>
                <a:ea typeface="Arial"/>
                <a:cs typeface="Arial"/>
              </a:rPr>
              <a:t> </a:t>
            </a:r>
            <a:r>
              <a:rPr lang="en-US" altLang="zh-CN" sz="800" spc="0" dirty="0">
                <a:solidFill>
                  <a:srgbClr val="000000"/>
                </a:solidFill>
                <a:latin typeface="Arial"/>
                <a:ea typeface="Arial"/>
                <a:cs typeface="Arial"/>
              </a:rPr>
              <a:t>所</a:t>
            </a:r>
            <a:r>
              <a:rPr lang="en-US" altLang="zh-CN" sz="800" spc="-99" dirty="0">
                <a:solidFill>
                  <a:srgbClr val="000000"/>
                </a:solidFill>
                <a:latin typeface="Arial"/>
                <a:ea typeface="Arial"/>
                <a:cs typeface="Arial"/>
              </a:rPr>
              <a:t> </a:t>
            </a:r>
            <a:r>
              <a:rPr lang="en-US" altLang="zh-CN" sz="800" spc="-398" dirty="0">
                <a:solidFill>
                  <a:srgbClr val="000000"/>
                </a:solidFill>
                <a:latin typeface="Arial"/>
                <a:ea typeface="Arial"/>
                <a:cs typeface="Arial"/>
              </a:rPr>
              <a:t>：</a:t>
            </a:r>
            <a:r>
              <a:rPr lang="en-US" altLang="zh-CN" sz="800" spc="-97" dirty="0">
                <a:solidFill>
                  <a:srgbClr val="000000"/>
                </a:solidFill>
                <a:latin typeface="Arial"/>
                <a:ea typeface="Arial"/>
                <a:cs typeface="Arial"/>
              </a:rPr>
              <a:t> </a:t>
            </a:r>
            <a:r>
              <a:rPr lang="en-US" altLang="zh-CN" sz="800" spc="0" dirty="0">
                <a:solidFill>
                  <a:srgbClr val="000000"/>
                </a:solidFill>
                <a:latin typeface="Arial"/>
                <a:ea typeface="Arial"/>
                <a:cs typeface="Arial"/>
              </a:rPr>
              <a:t>厚</a:t>
            </a:r>
            <a:r>
              <a:rPr lang="en-US" altLang="zh-CN" sz="800" spc="-99" dirty="0">
                <a:solidFill>
                  <a:srgbClr val="000000"/>
                </a:solidFill>
                <a:latin typeface="Arial"/>
                <a:ea typeface="Arial"/>
                <a:cs typeface="Arial"/>
              </a:rPr>
              <a:t> </a:t>
            </a:r>
            <a:r>
              <a:rPr lang="en-US" altLang="zh-CN" sz="800" spc="0" dirty="0">
                <a:solidFill>
                  <a:srgbClr val="000000"/>
                </a:solidFill>
                <a:latin typeface="Arial"/>
                <a:ea typeface="Arial"/>
                <a:cs typeface="Arial"/>
              </a:rPr>
              <a:t>生</a:t>
            </a:r>
            <a:r>
              <a:rPr lang="en-US" altLang="zh-CN" sz="800" spc="-99" dirty="0">
                <a:solidFill>
                  <a:srgbClr val="000000"/>
                </a:solidFill>
                <a:latin typeface="Arial"/>
                <a:ea typeface="Arial"/>
                <a:cs typeface="Arial"/>
              </a:rPr>
              <a:t> </a:t>
            </a:r>
            <a:r>
              <a:rPr lang="en-US" altLang="zh-CN" sz="800" spc="0" dirty="0">
                <a:solidFill>
                  <a:srgbClr val="000000"/>
                </a:solidFill>
                <a:latin typeface="Arial"/>
                <a:ea typeface="Arial"/>
                <a:cs typeface="Arial"/>
              </a:rPr>
              <a:t>労</a:t>
            </a:r>
            <a:r>
              <a:rPr lang="en-US" altLang="zh-CN" sz="800" spc="-99" dirty="0">
                <a:solidFill>
                  <a:srgbClr val="000000"/>
                </a:solidFill>
                <a:latin typeface="Arial"/>
                <a:ea typeface="Arial"/>
                <a:cs typeface="Arial"/>
              </a:rPr>
              <a:t> </a:t>
            </a:r>
            <a:r>
              <a:rPr lang="en-US" altLang="zh-CN" sz="800" spc="0" dirty="0">
                <a:solidFill>
                  <a:srgbClr val="000000"/>
                </a:solidFill>
                <a:latin typeface="Arial"/>
                <a:ea typeface="Arial"/>
                <a:cs typeface="Arial"/>
              </a:rPr>
              <a:t>働</a:t>
            </a:r>
            <a:r>
              <a:rPr lang="en-US" altLang="zh-CN" sz="800" spc="-99" dirty="0">
                <a:solidFill>
                  <a:srgbClr val="000000"/>
                </a:solidFill>
                <a:latin typeface="Arial"/>
                <a:ea typeface="Arial"/>
                <a:cs typeface="Arial"/>
              </a:rPr>
              <a:t> </a:t>
            </a:r>
            <a:r>
              <a:rPr lang="en-US" altLang="zh-CN" sz="800" spc="0" dirty="0">
                <a:solidFill>
                  <a:srgbClr val="000000"/>
                </a:solidFill>
                <a:latin typeface="Arial"/>
                <a:ea typeface="Arial"/>
                <a:cs typeface="Arial"/>
              </a:rPr>
              <a:t>省</a:t>
            </a:r>
            <a:r>
              <a:rPr lang="en-US" altLang="zh-CN" sz="800" spc="-99" dirty="0">
                <a:solidFill>
                  <a:srgbClr val="000000"/>
                </a:solidFill>
                <a:latin typeface="Arial"/>
                <a:ea typeface="Arial"/>
                <a:cs typeface="Arial"/>
              </a:rPr>
              <a:t> </a:t>
            </a:r>
            <a:r>
              <a:rPr lang="en-US" altLang="zh-CN" sz="800" spc="-47" dirty="0">
                <a:solidFill>
                  <a:srgbClr val="000000"/>
                </a:solidFill>
                <a:latin typeface="Arial"/>
                <a:ea typeface="Arial"/>
                <a:cs typeface="Arial"/>
              </a:rPr>
              <a:t>ホ</a:t>
            </a:r>
            <a:r>
              <a:rPr lang="en-US" altLang="zh-CN" sz="800" spc="-107" dirty="0">
                <a:solidFill>
                  <a:srgbClr val="000000"/>
                </a:solidFill>
                <a:latin typeface="Arial"/>
                <a:ea typeface="Arial"/>
                <a:cs typeface="Arial"/>
              </a:rPr>
              <a:t> </a:t>
            </a:r>
            <a:r>
              <a:rPr lang="en-US" altLang="zh-CN" sz="800" spc="-36" dirty="0">
                <a:solidFill>
                  <a:srgbClr val="000000"/>
                </a:solidFill>
                <a:latin typeface="Arial"/>
                <a:ea typeface="Arial"/>
                <a:cs typeface="Arial"/>
              </a:rPr>
              <a:t>ー</a:t>
            </a:r>
            <a:r>
              <a:rPr lang="en-US" altLang="zh-CN" sz="800" spc="-111" dirty="0">
                <a:solidFill>
                  <a:srgbClr val="000000"/>
                </a:solidFill>
                <a:latin typeface="Arial"/>
                <a:ea typeface="Arial"/>
                <a:cs typeface="Arial"/>
              </a:rPr>
              <a:t> </a:t>
            </a:r>
            <a:r>
              <a:rPr lang="en-US" altLang="zh-CN" sz="800" spc="-95" dirty="0">
                <a:solidFill>
                  <a:srgbClr val="000000"/>
                </a:solidFill>
                <a:latin typeface="Arial"/>
                <a:ea typeface="Arial"/>
                <a:cs typeface="Arial"/>
              </a:rPr>
              <a:t>ム</a:t>
            </a:r>
            <a:r>
              <a:rPr lang="en-US" altLang="zh-CN" sz="800" spc="-107" dirty="0">
                <a:solidFill>
                  <a:srgbClr val="000000"/>
                </a:solidFill>
                <a:latin typeface="Arial"/>
                <a:ea typeface="Arial"/>
                <a:cs typeface="Arial"/>
              </a:rPr>
              <a:t> </a:t>
            </a:r>
            <a:r>
              <a:rPr lang="en-US" altLang="zh-CN" sz="800" spc="-47" dirty="0">
                <a:solidFill>
                  <a:srgbClr val="000000"/>
                </a:solidFill>
                <a:latin typeface="Arial"/>
                <a:ea typeface="Arial"/>
                <a:cs typeface="Arial"/>
              </a:rPr>
              <a:t>ペ</a:t>
            </a:r>
            <a:r>
              <a:rPr lang="en-US" altLang="zh-CN" sz="800" spc="-107" dirty="0">
                <a:solidFill>
                  <a:srgbClr val="000000"/>
                </a:solidFill>
                <a:latin typeface="Arial"/>
                <a:ea typeface="Arial"/>
                <a:cs typeface="Arial"/>
              </a:rPr>
              <a:t> </a:t>
            </a:r>
            <a:r>
              <a:rPr lang="en-US" altLang="zh-CN" sz="800" spc="-28" dirty="0">
                <a:solidFill>
                  <a:srgbClr val="000000"/>
                </a:solidFill>
                <a:latin typeface="Arial"/>
                <a:ea typeface="Arial"/>
                <a:cs typeface="Arial"/>
              </a:rPr>
              <a:t>ー</a:t>
            </a:r>
            <a:r>
              <a:rPr lang="en-US" altLang="zh-CN" sz="800" spc="-108" dirty="0">
                <a:solidFill>
                  <a:srgbClr val="000000"/>
                </a:solidFill>
                <a:latin typeface="Arial"/>
                <a:ea typeface="Arial"/>
                <a:cs typeface="Arial"/>
              </a:rPr>
              <a:t> </a:t>
            </a:r>
            <a:r>
              <a:rPr lang="en-US" altLang="zh-CN" sz="800" spc="-55" dirty="0">
                <a:solidFill>
                  <a:srgbClr val="000000"/>
                </a:solidFill>
                <a:latin typeface="Arial"/>
                <a:ea typeface="Arial"/>
                <a:cs typeface="Arial"/>
              </a:rPr>
              <a:t>ジ</a:t>
            </a:r>
            <a:r>
              <a:rPr lang="en-US" altLang="zh-CN" sz="800" spc="-111" dirty="0">
                <a:solidFill>
                  <a:srgbClr val="000000"/>
                </a:solidFill>
                <a:latin typeface="Arial"/>
                <a:ea typeface="Arial"/>
                <a:cs typeface="Arial"/>
              </a:rPr>
              <a:t> </a:t>
            </a:r>
            <a:r>
              <a:rPr lang="en-US" altLang="zh-CN" sz="800" spc="-398" dirty="0">
                <a:solidFill>
                  <a:srgbClr val="000000"/>
                </a:solidFill>
                <a:latin typeface="Arial"/>
                <a:ea typeface="Arial"/>
                <a:cs typeface="Arial"/>
              </a:rPr>
              <a:t>「</a:t>
            </a:r>
            <a:r>
              <a:rPr lang="en-US" altLang="zh-CN" sz="800" spc="-109" dirty="0">
                <a:solidFill>
                  <a:srgbClr val="000000"/>
                </a:solidFill>
                <a:latin typeface="Arial"/>
                <a:ea typeface="Arial"/>
                <a:cs typeface="Arial"/>
              </a:rPr>
              <a:t> </a:t>
            </a:r>
            <a:r>
              <a:rPr lang="en-US" altLang="zh-CN" sz="800" spc="0" dirty="0">
                <a:solidFill>
                  <a:srgbClr val="000000"/>
                </a:solidFill>
                <a:latin typeface="Arial"/>
                <a:ea typeface="Arial"/>
                <a:cs typeface="Arial"/>
              </a:rPr>
              <a:t>介</a:t>
            </a:r>
            <a:r>
              <a:rPr lang="en-US" altLang="zh-CN" sz="800" spc="-99" dirty="0">
                <a:solidFill>
                  <a:srgbClr val="000000"/>
                </a:solidFill>
                <a:latin typeface="Arial"/>
                <a:ea typeface="Arial"/>
                <a:cs typeface="Arial"/>
              </a:rPr>
              <a:t> </a:t>
            </a:r>
            <a:r>
              <a:rPr lang="en-US" altLang="zh-CN" sz="800" spc="0" dirty="0">
                <a:solidFill>
                  <a:srgbClr val="000000"/>
                </a:solidFill>
                <a:latin typeface="Arial"/>
                <a:ea typeface="Arial"/>
                <a:cs typeface="Arial"/>
              </a:rPr>
              <a:t>護</a:t>
            </a:r>
            <a:r>
              <a:rPr lang="en-US" altLang="zh-CN" sz="800" spc="-99" dirty="0">
                <a:solidFill>
                  <a:srgbClr val="000000"/>
                </a:solidFill>
                <a:latin typeface="Arial"/>
                <a:ea typeface="Arial"/>
                <a:cs typeface="Arial"/>
              </a:rPr>
              <a:t> </a:t>
            </a:r>
            <a:r>
              <a:rPr lang="en-US" altLang="zh-CN" sz="800" spc="0" dirty="0">
                <a:solidFill>
                  <a:srgbClr val="000000"/>
                </a:solidFill>
                <a:latin typeface="Arial"/>
                <a:ea typeface="Arial"/>
                <a:cs typeface="Arial"/>
              </a:rPr>
              <a:t>保</a:t>
            </a:r>
            <a:r>
              <a:rPr lang="en-US" altLang="zh-CN" sz="800" spc="-111" dirty="0">
                <a:solidFill>
                  <a:srgbClr val="000000"/>
                </a:solidFill>
                <a:latin typeface="Arial"/>
                <a:ea typeface="Arial"/>
                <a:cs typeface="Arial"/>
              </a:rPr>
              <a:t> </a:t>
            </a:r>
            <a:r>
              <a:rPr lang="en-US" altLang="zh-CN" sz="800" spc="0" dirty="0">
                <a:solidFill>
                  <a:srgbClr val="000000"/>
                </a:solidFill>
                <a:latin typeface="Arial"/>
                <a:ea typeface="Arial"/>
                <a:cs typeface="Arial"/>
              </a:rPr>
              <a:t>険</a:t>
            </a:r>
            <a:r>
              <a:rPr lang="en-US" altLang="zh-CN" sz="800" spc="-99" dirty="0">
                <a:solidFill>
                  <a:srgbClr val="000000"/>
                </a:solidFill>
                <a:latin typeface="Arial"/>
                <a:ea typeface="Arial"/>
                <a:cs typeface="Arial"/>
              </a:rPr>
              <a:t> </a:t>
            </a:r>
            <a:r>
              <a:rPr lang="en-US" altLang="zh-CN" sz="800" spc="0" dirty="0">
                <a:solidFill>
                  <a:srgbClr val="000000"/>
                </a:solidFill>
                <a:latin typeface="Arial"/>
                <a:ea typeface="Arial"/>
                <a:cs typeface="Arial"/>
              </a:rPr>
              <a:t>制</a:t>
            </a:r>
            <a:r>
              <a:rPr lang="en-US" altLang="zh-CN" sz="800" spc="-99" dirty="0">
                <a:solidFill>
                  <a:srgbClr val="000000"/>
                </a:solidFill>
                <a:latin typeface="Arial"/>
                <a:ea typeface="Arial"/>
                <a:cs typeface="Arial"/>
              </a:rPr>
              <a:t> </a:t>
            </a:r>
            <a:r>
              <a:rPr lang="en-US" altLang="zh-CN" sz="800" spc="0" dirty="0">
                <a:solidFill>
                  <a:srgbClr val="000000"/>
                </a:solidFill>
                <a:latin typeface="Arial"/>
                <a:ea typeface="Arial"/>
                <a:cs typeface="Arial"/>
              </a:rPr>
              <a:t>度</a:t>
            </a:r>
            <a:r>
              <a:rPr lang="en-US" altLang="zh-CN" sz="800" spc="-111" dirty="0">
                <a:solidFill>
                  <a:srgbClr val="000000"/>
                </a:solidFill>
                <a:latin typeface="Arial"/>
                <a:ea typeface="Arial"/>
                <a:cs typeface="Arial"/>
              </a:rPr>
              <a:t> </a:t>
            </a:r>
            <a:r>
              <a:rPr lang="en-US" altLang="zh-CN" sz="800" spc="-15" dirty="0">
                <a:solidFill>
                  <a:srgbClr val="000000"/>
                </a:solidFill>
                <a:latin typeface="Arial"/>
                <a:ea typeface="Arial"/>
                <a:cs typeface="Arial"/>
              </a:rPr>
              <a:t>の</a:t>
            </a:r>
            <a:r>
              <a:rPr lang="en-US" altLang="zh-CN" sz="800" spc="-103" dirty="0">
                <a:solidFill>
                  <a:srgbClr val="000000"/>
                </a:solidFill>
                <a:latin typeface="Arial"/>
                <a:ea typeface="Arial"/>
                <a:cs typeface="Arial"/>
              </a:rPr>
              <a:t> </a:t>
            </a:r>
            <a:r>
              <a:rPr lang="en-US" altLang="zh-CN" sz="800" spc="0" dirty="0">
                <a:solidFill>
                  <a:srgbClr val="000000"/>
                </a:solidFill>
                <a:latin typeface="Arial"/>
                <a:ea typeface="Arial"/>
                <a:cs typeface="Arial"/>
              </a:rPr>
              <a:t>概</a:t>
            </a:r>
            <a:r>
              <a:rPr lang="en-US" altLang="zh-CN" sz="800" spc="-99" dirty="0">
                <a:solidFill>
                  <a:srgbClr val="000000"/>
                </a:solidFill>
                <a:latin typeface="Arial"/>
                <a:ea typeface="Arial"/>
                <a:cs typeface="Arial"/>
              </a:rPr>
              <a:t> </a:t>
            </a:r>
            <a:r>
              <a:rPr lang="en-US" altLang="zh-CN" sz="800" spc="0" dirty="0">
                <a:solidFill>
                  <a:srgbClr val="000000"/>
                </a:solidFill>
                <a:latin typeface="Arial"/>
                <a:ea typeface="Arial"/>
                <a:cs typeface="Arial"/>
              </a:rPr>
              <a:t>要</a:t>
            </a:r>
            <a:r>
              <a:rPr lang="en-US" altLang="zh-CN" sz="800" spc="-111" dirty="0">
                <a:solidFill>
                  <a:srgbClr val="000000"/>
                </a:solidFill>
                <a:latin typeface="Arial"/>
                <a:ea typeface="Arial"/>
                <a:cs typeface="Arial"/>
              </a:rPr>
              <a:t> </a:t>
            </a:r>
            <a:r>
              <a:rPr lang="en-US" altLang="zh-CN" sz="800" spc="-398" dirty="0">
                <a:solidFill>
                  <a:srgbClr val="000000"/>
                </a:solidFill>
                <a:latin typeface="Arial"/>
                <a:ea typeface="Arial"/>
                <a:cs typeface="Arial"/>
              </a:rPr>
              <a:t>」</a:t>
            </a:r>
            <a:r>
              <a:rPr lang="en-US" altLang="zh-CN" sz="800" spc="-71" dirty="0">
                <a:solidFill>
                  <a:srgbClr val="000000"/>
                </a:solidFill>
                <a:latin typeface="Arial"/>
                <a:ea typeface="Arial"/>
                <a:cs typeface="Arial"/>
              </a:rPr>
              <a:t> </a:t>
            </a:r>
            <a:r>
              <a:rPr lang="en-US" altLang="zh-CN" sz="800" spc="-398" dirty="0">
                <a:solidFill>
                  <a:srgbClr val="000000"/>
                </a:solidFill>
                <a:latin typeface="Arial"/>
                <a:ea typeface="Arial"/>
                <a:cs typeface="Arial"/>
              </a:rPr>
              <a:t>『</a:t>
            </a:r>
            <a:r>
              <a:rPr lang="en-US" altLang="zh-CN" sz="800" spc="-108" dirty="0">
                <a:solidFill>
                  <a:srgbClr val="000000"/>
                </a:solidFill>
                <a:latin typeface="Arial"/>
                <a:ea typeface="Arial"/>
                <a:cs typeface="Arial"/>
              </a:rPr>
              <a:t> </a:t>
            </a:r>
            <a:r>
              <a:rPr lang="en-US" altLang="zh-CN" sz="800" spc="0" dirty="0">
                <a:solidFill>
                  <a:srgbClr val="000000"/>
                </a:solidFill>
                <a:latin typeface="Arial"/>
                <a:ea typeface="Arial"/>
                <a:cs typeface="Arial"/>
              </a:rPr>
              <a:t>介</a:t>
            </a:r>
            <a:r>
              <a:rPr lang="en-US" altLang="zh-CN" sz="800" spc="-99" dirty="0">
                <a:solidFill>
                  <a:srgbClr val="000000"/>
                </a:solidFill>
                <a:latin typeface="Arial"/>
                <a:ea typeface="Arial"/>
                <a:cs typeface="Arial"/>
              </a:rPr>
              <a:t> </a:t>
            </a:r>
            <a:r>
              <a:rPr lang="en-US" altLang="zh-CN" sz="800" spc="0" dirty="0">
                <a:solidFill>
                  <a:srgbClr val="000000"/>
                </a:solidFill>
                <a:latin typeface="Arial"/>
                <a:ea typeface="Arial"/>
                <a:cs typeface="Arial"/>
              </a:rPr>
              <a:t>護</a:t>
            </a:r>
            <a:r>
              <a:rPr lang="en-US" altLang="zh-CN" sz="800" spc="-111" dirty="0">
                <a:solidFill>
                  <a:srgbClr val="000000"/>
                </a:solidFill>
                <a:latin typeface="Arial"/>
                <a:ea typeface="Arial"/>
                <a:cs typeface="Arial"/>
              </a:rPr>
              <a:t> </a:t>
            </a:r>
            <a:r>
              <a:rPr lang="en-US" altLang="zh-CN" sz="800" spc="0" dirty="0">
                <a:solidFill>
                  <a:srgbClr val="000000"/>
                </a:solidFill>
                <a:latin typeface="Arial"/>
                <a:ea typeface="Arial"/>
                <a:cs typeface="Arial"/>
              </a:rPr>
              <a:t>保</a:t>
            </a:r>
            <a:r>
              <a:rPr lang="en-US" altLang="zh-CN" sz="800" spc="-99" dirty="0">
                <a:solidFill>
                  <a:srgbClr val="000000"/>
                </a:solidFill>
                <a:latin typeface="Arial"/>
                <a:ea typeface="Arial"/>
                <a:cs typeface="Arial"/>
              </a:rPr>
              <a:t> </a:t>
            </a:r>
            <a:r>
              <a:rPr lang="en-US" altLang="zh-CN" sz="800" spc="0" dirty="0">
                <a:solidFill>
                  <a:srgbClr val="000000"/>
                </a:solidFill>
                <a:latin typeface="Arial"/>
                <a:ea typeface="Arial"/>
                <a:cs typeface="Arial"/>
              </a:rPr>
              <a:t>険</a:t>
            </a:r>
            <a:r>
              <a:rPr lang="en-US" altLang="zh-CN" sz="800" spc="-99" dirty="0">
                <a:solidFill>
                  <a:srgbClr val="000000"/>
                </a:solidFill>
                <a:latin typeface="Arial"/>
                <a:ea typeface="Arial"/>
                <a:cs typeface="Arial"/>
              </a:rPr>
              <a:t> </a:t>
            </a:r>
            <a:r>
              <a:rPr lang="en-US" altLang="zh-CN" sz="800" spc="-66" dirty="0">
                <a:solidFill>
                  <a:srgbClr val="000000"/>
                </a:solidFill>
                <a:latin typeface="Arial"/>
                <a:ea typeface="Arial"/>
                <a:cs typeface="Arial"/>
              </a:rPr>
              <a:t>と</a:t>
            </a:r>
            <a:r>
              <a:rPr lang="en-US" altLang="zh-CN" sz="800" spc="-112" dirty="0">
                <a:solidFill>
                  <a:srgbClr val="000000"/>
                </a:solidFill>
                <a:latin typeface="Arial"/>
                <a:ea typeface="Arial"/>
                <a:cs typeface="Arial"/>
              </a:rPr>
              <a:t> </a:t>
            </a:r>
            <a:r>
              <a:rPr lang="en-US" altLang="zh-CN" sz="800" spc="-23" dirty="0">
                <a:solidFill>
                  <a:srgbClr val="000000"/>
                </a:solidFill>
                <a:latin typeface="Arial"/>
                <a:ea typeface="Arial"/>
                <a:cs typeface="Arial"/>
              </a:rPr>
              <a:t>は</a:t>
            </a:r>
            <a:r>
              <a:rPr lang="en-US" altLang="zh-CN" sz="800" spc="-100" dirty="0">
                <a:solidFill>
                  <a:srgbClr val="000000"/>
                </a:solidFill>
                <a:latin typeface="Arial"/>
                <a:ea typeface="Arial"/>
                <a:cs typeface="Arial"/>
              </a:rPr>
              <a:t> </a:t>
            </a:r>
            <a:r>
              <a:rPr lang="en-US" altLang="zh-CN" sz="800" spc="-398" dirty="0">
                <a:solidFill>
                  <a:srgbClr val="000000"/>
                </a:solidFill>
                <a:latin typeface="Arial"/>
                <a:ea typeface="Arial"/>
                <a:cs typeface="Arial"/>
              </a:rPr>
              <a:t>』</a:t>
            </a:r>
            <a:endParaRPr lang="en-US" altLang="zh-CN" sz="800">
              <a:latin typeface="Arial"/>
              <a:ea typeface="Arial"/>
              <a:cs typeface="Arial"/>
            </a:endParaRPr>
          </a:p>
        </p:txBody>
      </p:sp>
      <p:sp>
        <p:nvSpPr>
          <p:cNvPr id="1167" name="Text Box257"/>
          <p:cNvSpPr txBox="1"/>
          <p:nvPr/>
        </p:nvSpPr>
        <p:spPr>
          <a:xfrm>
            <a:off x="789812" y="6994552"/>
            <a:ext cx="5031020" cy="250904"/>
          </a:xfrm>
          <a:prstGeom prst="rect">
            <a:avLst/>
          </a:prstGeom>
        </p:spPr>
        <p:txBody>
          <a:bodyPr wrap="square" lIns="0" tIns="0" rIns="0" rtlCol="0">
            <a:spAutoFit/>
          </a:bodyPr>
          <a:lstStyle/>
          <a:p>
            <a:pPr algn="l" rtl="0">
              <a:lnSpc>
                <a:spcPts val="805"/>
              </a:lnSpc>
            </a:pPr>
            <a:r>
              <a:rPr lang="en-US" altLang="zh-CN" sz="800" spc="-398" dirty="0">
                <a:solidFill>
                  <a:srgbClr val="000000"/>
                </a:solidFill>
                <a:latin typeface="Arial"/>
                <a:ea typeface="Arial"/>
                <a:cs typeface="Arial"/>
              </a:rPr>
              <a:t>（</a:t>
            </a:r>
            <a:r>
              <a:rPr lang="en-US" altLang="zh-CN" sz="800" spc="-96" dirty="0">
                <a:solidFill>
                  <a:srgbClr val="000000"/>
                </a:solidFill>
                <a:latin typeface="Arial"/>
                <a:ea typeface="Arial"/>
                <a:cs typeface="Arial"/>
              </a:rPr>
              <a:t> </a:t>
            </a:r>
            <a:r>
              <a:rPr lang="en-US" altLang="zh-CN" sz="800" spc="118" dirty="0">
                <a:solidFill>
                  <a:srgbClr val="003B83"/>
                </a:solidFill>
                <a:latin typeface="Arial"/>
                <a:ea typeface="Arial"/>
                <a:cs typeface="Arial"/>
              </a:rPr>
              <a:t>h</a:t>
            </a:r>
            <a:r>
              <a:rPr lang="en-US" altLang="zh-CN" sz="800" spc="158" dirty="0">
                <a:solidFill>
                  <a:srgbClr val="003B83"/>
                </a:solidFill>
                <a:latin typeface="Arial"/>
                <a:ea typeface="Arial"/>
                <a:cs typeface="Arial"/>
              </a:rPr>
              <a:t>t</a:t>
            </a:r>
            <a:r>
              <a:rPr lang="en-US" altLang="zh-CN" sz="800" spc="-217" dirty="0">
                <a:solidFill>
                  <a:srgbClr val="003B83"/>
                </a:solidFill>
                <a:latin typeface="Arial"/>
                <a:ea typeface="Arial"/>
                <a:cs typeface="Arial"/>
              </a:rPr>
              <a:t> </a:t>
            </a:r>
            <a:r>
              <a:rPr lang="en-US" altLang="zh-CN" sz="800" spc="156" dirty="0">
                <a:solidFill>
                  <a:srgbClr val="003B83"/>
                </a:solidFill>
                <a:latin typeface="Arial"/>
                <a:ea typeface="Arial"/>
                <a:cs typeface="Arial"/>
              </a:rPr>
              <a:t>t</a:t>
            </a:r>
            <a:r>
              <a:rPr lang="en-US" altLang="zh-CN" sz="800" spc="95" dirty="0">
                <a:solidFill>
                  <a:srgbClr val="003B83"/>
                </a:solidFill>
                <a:latin typeface="Arial"/>
                <a:ea typeface="Arial"/>
                <a:cs typeface="Arial"/>
              </a:rPr>
              <a:t>p</a:t>
            </a:r>
            <a:r>
              <a:rPr lang="en-US" altLang="zh-CN" sz="800" spc="-193" dirty="0">
                <a:solidFill>
                  <a:srgbClr val="003B83"/>
                </a:solidFill>
                <a:latin typeface="Arial"/>
                <a:ea typeface="Arial"/>
                <a:cs typeface="Arial"/>
              </a:rPr>
              <a:t> </a:t>
            </a:r>
            <a:r>
              <a:rPr lang="en-US" altLang="zh-CN" sz="800" spc="74" dirty="0">
                <a:solidFill>
                  <a:srgbClr val="003B83"/>
                </a:solidFill>
                <a:latin typeface="Arial"/>
                <a:ea typeface="Arial"/>
                <a:cs typeface="Arial"/>
              </a:rPr>
              <a:t>s</a:t>
            </a:r>
            <a:r>
              <a:rPr lang="en-US" altLang="zh-CN" sz="800" spc="-183" dirty="0">
                <a:solidFill>
                  <a:srgbClr val="003B83"/>
                </a:solidFill>
                <a:latin typeface="Arial"/>
                <a:ea typeface="Arial"/>
                <a:cs typeface="Arial"/>
              </a:rPr>
              <a:t> </a:t>
            </a:r>
            <a:r>
              <a:rPr lang="en-US" altLang="zh-CN" sz="800" spc="27" dirty="0">
                <a:solidFill>
                  <a:srgbClr val="003B83"/>
                </a:solidFill>
                <a:latin typeface="Arial"/>
                <a:ea typeface="Arial"/>
                <a:cs typeface="Arial"/>
              </a:rPr>
              <a:t>:</a:t>
            </a:r>
            <a:r>
              <a:rPr lang="en-US" altLang="zh-CN" sz="800" spc="-127" dirty="0">
                <a:solidFill>
                  <a:srgbClr val="003B83"/>
                </a:solidFill>
                <a:latin typeface="Arial"/>
                <a:ea typeface="Arial"/>
                <a:cs typeface="Arial"/>
              </a:rPr>
              <a:t> </a:t>
            </a:r>
            <a:r>
              <a:rPr lang="en-US" altLang="zh-CN" sz="800" spc="180" dirty="0">
                <a:solidFill>
                  <a:srgbClr val="003B83"/>
                </a:solidFill>
                <a:latin typeface="Arial"/>
                <a:ea typeface="Arial"/>
                <a:cs typeface="Arial"/>
              </a:rPr>
              <a:t>/</a:t>
            </a:r>
            <a:r>
              <a:rPr lang="en-US" altLang="zh-CN" sz="800" spc="113" dirty="0">
                <a:solidFill>
                  <a:srgbClr val="003B83"/>
                </a:solidFill>
                <a:latin typeface="Arial"/>
                <a:ea typeface="Arial"/>
                <a:cs typeface="Arial"/>
              </a:rPr>
              <a:t>/</a:t>
            </a:r>
            <a:r>
              <a:rPr lang="en-US" altLang="zh-CN" sz="800" spc="-210" dirty="0">
                <a:solidFill>
                  <a:srgbClr val="003B83"/>
                </a:solidFill>
                <a:latin typeface="Arial"/>
                <a:ea typeface="Arial"/>
                <a:cs typeface="Arial"/>
              </a:rPr>
              <a:t> </a:t>
            </a:r>
            <a:r>
              <a:rPr lang="en-US" altLang="zh-CN" sz="800" spc="127" dirty="0">
                <a:solidFill>
                  <a:srgbClr val="003B83"/>
                </a:solidFill>
                <a:latin typeface="Arial"/>
                <a:ea typeface="Arial"/>
                <a:cs typeface="Arial"/>
              </a:rPr>
              <a:t>w</a:t>
            </a:r>
            <a:r>
              <a:rPr lang="en-US" altLang="zh-CN" sz="800" spc="110" dirty="0">
                <a:solidFill>
                  <a:srgbClr val="003B83"/>
                </a:solidFill>
                <a:latin typeface="Arial"/>
                <a:ea typeface="Arial"/>
                <a:cs typeface="Arial"/>
              </a:rPr>
              <a:t>w</a:t>
            </a:r>
            <a:r>
              <a:rPr lang="en-US" altLang="zh-CN" sz="800" spc="131" dirty="0">
                <a:solidFill>
                  <a:srgbClr val="003B83"/>
                </a:solidFill>
                <a:latin typeface="Arial"/>
                <a:ea typeface="Arial"/>
                <a:cs typeface="Arial"/>
              </a:rPr>
              <a:t>w</a:t>
            </a:r>
            <a:r>
              <a:rPr lang="en-US" altLang="zh-CN" sz="800" spc="16" dirty="0">
                <a:solidFill>
                  <a:srgbClr val="003B83"/>
                </a:solidFill>
                <a:latin typeface="Arial"/>
                <a:ea typeface="Arial"/>
                <a:cs typeface="Arial"/>
              </a:rPr>
              <a:t>.</a:t>
            </a:r>
            <a:r>
              <a:rPr lang="en-US" altLang="zh-CN" sz="800" spc="-128" dirty="0">
                <a:solidFill>
                  <a:srgbClr val="003B83"/>
                </a:solidFill>
                <a:latin typeface="Arial"/>
                <a:ea typeface="Arial"/>
                <a:cs typeface="Arial"/>
              </a:rPr>
              <a:t> </a:t>
            </a:r>
            <a:r>
              <a:rPr lang="en-US" altLang="zh-CN" sz="800" spc="89" dirty="0">
                <a:solidFill>
                  <a:srgbClr val="003B83"/>
                </a:solidFill>
                <a:latin typeface="Arial"/>
                <a:ea typeface="Arial"/>
                <a:cs typeface="Arial"/>
              </a:rPr>
              <a:t>m</a:t>
            </a:r>
            <a:r>
              <a:rPr lang="en-US" altLang="zh-CN" sz="800" spc="-191" dirty="0">
                <a:solidFill>
                  <a:srgbClr val="003B83"/>
                </a:solidFill>
                <a:latin typeface="Arial"/>
                <a:ea typeface="Arial"/>
                <a:cs typeface="Arial"/>
              </a:rPr>
              <a:t> </a:t>
            </a:r>
            <a:r>
              <a:rPr lang="en-US" altLang="zh-CN" sz="800" spc="118" dirty="0">
                <a:solidFill>
                  <a:srgbClr val="003B83"/>
                </a:solidFill>
                <a:latin typeface="Arial"/>
                <a:ea typeface="Arial"/>
                <a:cs typeface="Arial"/>
              </a:rPr>
              <a:t>h</a:t>
            </a:r>
            <a:r>
              <a:rPr lang="en-US" altLang="zh-CN" sz="800" spc="90" dirty="0">
                <a:solidFill>
                  <a:srgbClr val="003B83"/>
                </a:solidFill>
                <a:latin typeface="Arial"/>
                <a:ea typeface="Arial"/>
                <a:cs typeface="Arial"/>
              </a:rPr>
              <a:t>l</a:t>
            </a:r>
            <a:r>
              <a:rPr lang="en-US" altLang="zh-CN" sz="800" spc="-194" dirty="0">
                <a:solidFill>
                  <a:srgbClr val="003B83"/>
                </a:solidFill>
                <a:latin typeface="Arial"/>
                <a:ea typeface="Arial"/>
                <a:cs typeface="Arial"/>
              </a:rPr>
              <a:t> </a:t>
            </a:r>
            <a:r>
              <a:rPr lang="en-US" altLang="zh-CN" sz="800" spc="127" dirty="0">
                <a:solidFill>
                  <a:srgbClr val="003B83"/>
                </a:solidFill>
                <a:latin typeface="Arial"/>
                <a:ea typeface="Arial"/>
                <a:cs typeface="Arial"/>
              </a:rPr>
              <a:t>w</a:t>
            </a:r>
            <a:r>
              <a:rPr lang="en-US" altLang="zh-CN" sz="800" spc="11" dirty="0">
                <a:solidFill>
                  <a:srgbClr val="003B83"/>
                </a:solidFill>
                <a:latin typeface="Arial"/>
                <a:ea typeface="Arial"/>
                <a:cs typeface="Arial"/>
              </a:rPr>
              <a:t>.</a:t>
            </a:r>
            <a:r>
              <a:rPr lang="en-US" altLang="zh-CN" sz="800" spc="-112" dirty="0">
                <a:solidFill>
                  <a:srgbClr val="003B83"/>
                </a:solidFill>
                <a:latin typeface="Arial"/>
                <a:ea typeface="Arial"/>
                <a:cs typeface="Arial"/>
              </a:rPr>
              <a:t> </a:t>
            </a:r>
            <a:r>
              <a:rPr lang="en-US" altLang="zh-CN" sz="800" spc="94" dirty="0">
                <a:solidFill>
                  <a:srgbClr val="003B83"/>
                </a:solidFill>
                <a:latin typeface="Arial"/>
                <a:ea typeface="Arial"/>
                <a:cs typeface="Arial"/>
              </a:rPr>
              <a:t>g</a:t>
            </a:r>
            <a:r>
              <a:rPr lang="en-US" altLang="zh-CN" sz="800" spc="-196" dirty="0">
                <a:solidFill>
                  <a:srgbClr val="003B83"/>
                </a:solidFill>
                <a:latin typeface="Arial"/>
                <a:ea typeface="Arial"/>
                <a:cs typeface="Arial"/>
              </a:rPr>
              <a:t> </a:t>
            </a:r>
            <a:r>
              <a:rPr lang="en-US" altLang="zh-CN" sz="800" spc="102" dirty="0">
                <a:solidFill>
                  <a:srgbClr val="003B83"/>
                </a:solidFill>
                <a:latin typeface="Arial"/>
                <a:ea typeface="Arial"/>
                <a:cs typeface="Arial"/>
              </a:rPr>
              <a:t>o</a:t>
            </a:r>
            <a:r>
              <a:rPr lang="en-US" altLang="zh-CN" sz="800" spc="-200" dirty="0">
                <a:solidFill>
                  <a:srgbClr val="003B83"/>
                </a:solidFill>
                <a:latin typeface="Arial"/>
                <a:ea typeface="Arial"/>
                <a:cs typeface="Arial"/>
              </a:rPr>
              <a:t> </a:t>
            </a:r>
            <a:r>
              <a:rPr lang="en-US" altLang="zh-CN" sz="800" spc="27" dirty="0">
                <a:solidFill>
                  <a:srgbClr val="003B83"/>
                </a:solidFill>
                <a:latin typeface="Arial"/>
                <a:ea typeface="Arial"/>
                <a:cs typeface="Arial"/>
              </a:rPr>
              <a:t>.</a:t>
            </a:r>
            <a:r>
              <a:rPr lang="en-US" altLang="zh-CN" sz="800" spc="-139" dirty="0">
                <a:solidFill>
                  <a:srgbClr val="003B83"/>
                </a:solidFill>
                <a:latin typeface="Arial"/>
                <a:ea typeface="Arial"/>
                <a:cs typeface="Arial"/>
              </a:rPr>
              <a:t> </a:t>
            </a:r>
            <a:r>
              <a:rPr lang="en-US" altLang="zh-CN" sz="800" spc="128" dirty="0">
                <a:solidFill>
                  <a:srgbClr val="003B83"/>
                </a:solidFill>
                <a:latin typeface="Arial"/>
                <a:ea typeface="Arial"/>
                <a:cs typeface="Arial"/>
              </a:rPr>
              <a:t>j</a:t>
            </a:r>
            <a:r>
              <a:rPr lang="en-US" altLang="zh-CN" sz="800" spc="111" dirty="0">
                <a:solidFill>
                  <a:srgbClr val="003B83"/>
                </a:solidFill>
                <a:latin typeface="Arial"/>
                <a:ea typeface="Arial"/>
                <a:cs typeface="Arial"/>
              </a:rPr>
              <a:t>p</a:t>
            </a:r>
            <a:r>
              <a:rPr lang="en-US" altLang="zh-CN" sz="800" spc="182" dirty="0">
                <a:solidFill>
                  <a:srgbClr val="003B83"/>
                </a:solidFill>
                <a:latin typeface="Arial"/>
                <a:ea typeface="Arial"/>
                <a:cs typeface="Arial"/>
              </a:rPr>
              <a:t>/</a:t>
            </a:r>
            <a:r>
              <a:rPr lang="en-US" altLang="zh-CN" sz="800" spc="55" dirty="0">
                <a:solidFill>
                  <a:srgbClr val="003B83"/>
                </a:solidFill>
                <a:latin typeface="Arial"/>
                <a:ea typeface="Arial"/>
                <a:cs typeface="Arial"/>
              </a:rPr>
              <a:t>c</a:t>
            </a:r>
            <a:r>
              <a:rPr lang="en-US" altLang="zh-CN" sz="800" spc="-166" dirty="0">
                <a:solidFill>
                  <a:srgbClr val="003B83"/>
                </a:solidFill>
                <a:latin typeface="Arial"/>
                <a:ea typeface="Arial"/>
                <a:cs typeface="Arial"/>
              </a:rPr>
              <a:t> </a:t>
            </a:r>
            <a:r>
              <a:rPr lang="en-US" altLang="zh-CN" sz="800" spc="102" dirty="0">
                <a:solidFill>
                  <a:srgbClr val="003B83"/>
                </a:solidFill>
                <a:latin typeface="Arial"/>
                <a:ea typeface="Arial"/>
                <a:cs typeface="Arial"/>
              </a:rPr>
              <a:t>o</a:t>
            </a:r>
            <a:r>
              <a:rPr lang="en-US" altLang="zh-CN" sz="800" spc="-200" dirty="0">
                <a:solidFill>
                  <a:srgbClr val="003B83"/>
                </a:solidFill>
                <a:latin typeface="Arial"/>
                <a:ea typeface="Arial"/>
                <a:cs typeface="Arial"/>
              </a:rPr>
              <a:t> </a:t>
            </a:r>
            <a:r>
              <a:rPr lang="en-US" altLang="zh-CN" sz="800" spc="118" dirty="0">
                <a:solidFill>
                  <a:srgbClr val="003B83"/>
                </a:solidFill>
                <a:latin typeface="Arial"/>
                <a:ea typeface="Arial"/>
                <a:cs typeface="Arial"/>
              </a:rPr>
              <a:t>n</a:t>
            </a:r>
            <a:r>
              <a:rPr lang="en-US" altLang="zh-CN" sz="800" spc="158" dirty="0">
                <a:solidFill>
                  <a:srgbClr val="003B83"/>
                </a:solidFill>
                <a:latin typeface="Arial"/>
                <a:ea typeface="Arial"/>
                <a:cs typeface="Arial"/>
              </a:rPr>
              <a:t>t</a:t>
            </a:r>
            <a:r>
              <a:rPr lang="en-US" altLang="zh-CN" sz="800" spc="66" dirty="0">
                <a:solidFill>
                  <a:srgbClr val="003B83"/>
                </a:solidFill>
                <a:latin typeface="Arial"/>
                <a:ea typeface="Arial"/>
                <a:cs typeface="Arial"/>
              </a:rPr>
              <a:t>e</a:t>
            </a:r>
            <a:r>
              <a:rPr lang="en-US" altLang="zh-CN" sz="800" spc="-172" dirty="0">
                <a:solidFill>
                  <a:srgbClr val="003B83"/>
                </a:solidFill>
                <a:latin typeface="Arial"/>
                <a:ea typeface="Arial"/>
                <a:cs typeface="Arial"/>
              </a:rPr>
              <a:t> </a:t>
            </a:r>
            <a:r>
              <a:rPr lang="en-US" altLang="zh-CN" sz="800" spc="118" dirty="0">
                <a:solidFill>
                  <a:srgbClr val="003B83"/>
                </a:solidFill>
                <a:latin typeface="Arial"/>
                <a:ea typeface="Arial"/>
                <a:cs typeface="Arial"/>
              </a:rPr>
              <a:t>n</a:t>
            </a:r>
            <a:r>
              <a:rPr lang="en-US" altLang="zh-CN" sz="800" spc="158" dirty="0">
                <a:solidFill>
                  <a:srgbClr val="003B83"/>
                </a:solidFill>
                <a:latin typeface="Arial"/>
                <a:ea typeface="Arial"/>
                <a:cs typeface="Arial"/>
              </a:rPr>
              <a:t>t</a:t>
            </a:r>
            <a:r>
              <a:rPr lang="en-US" altLang="zh-CN" sz="800" spc="135" dirty="0">
                <a:solidFill>
                  <a:srgbClr val="003B83"/>
                </a:solidFill>
                <a:latin typeface="Arial"/>
                <a:ea typeface="Arial"/>
                <a:cs typeface="Arial"/>
              </a:rPr>
              <a:t>/</a:t>
            </a:r>
            <a:r>
              <a:rPr lang="en-US" altLang="zh-CN" sz="800" spc="157" dirty="0">
                <a:solidFill>
                  <a:srgbClr val="003B83"/>
                </a:solidFill>
                <a:latin typeface="Arial"/>
                <a:ea typeface="Arial"/>
                <a:cs typeface="Arial"/>
              </a:rPr>
              <a:t>0</a:t>
            </a:r>
            <a:r>
              <a:rPr lang="en-US" altLang="zh-CN" sz="800" spc="129" dirty="0">
                <a:solidFill>
                  <a:srgbClr val="003B83"/>
                </a:solidFill>
                <a:latin typeface="Arial"/>
                <a:ea typeface="Arial"/>
                <a:cs typeface="Arial"/>
              </a:rPr>
              <a:t>0</a:t>
            </a:r>
            <a:r>
              <a:rPr lang="en-US" altLang="zh-CN" sz="800" spc="157" dirty="0">
                <a:solidFill>
                  <a:srgbClr val="003B83"/>
                </a:solidFill>
                <a:latin typeface="Arial"/>
                <a:ea typeface="Arial"/>
                <a:cs typeface="Arial"/>
              </a:rPr>
              <a:t>0</a:t>
            </a:r>
            <a:r>
              <a:rPr lang="en-US" altLang="zh-CN" sz="800" spc="129" dirty="0">
                <a:solidFill>
                  <a:srgbClr val="003B83"/>
                </a:solidFill>
                <a:latin typeface="Arial"/>
                <a:ea typeface="Arial"/>
                <a:cs typeface="Arial"/>
              </a:rPr>
              <a:t>8</a:t>
            </a:r>
            <a:r>
              <a:rPr lang="en-US" altLang="zh-CN" sz="800" spc="157" dirty="0">
                <a:solidFill>
                  <a:srgbClr val="003B83"/>
                </a:solidFill>
                <a:latin typeface="Arial"/>
                <a:ea typeface="Arial"/>
                <a:cs typeface="Arial"/>
              </a:rPr>
              <a:t>0</a:t>
            </a:r>
            <a:r>
              <a:rPr lang="en-US" altLang="zh-CN" sz="800" spc="18" dirty="0">
                <a:solidFill>
                  <a:srgbClr val="003B83"/>
                </a:solidFill>
                <a:latin typeface="Arial"/>
                <a:ea typeface="Arial"/>
                <a:cs typeface="Arial"/>
              </a:rPr>
              <a:t>1</a:t>
            </a:r>
            <a:r>
              <a:rPr lang="en-US" altLang="zh-CN" sz="800" spc="-129" dirty="0">
                <a:solidFill>
                  <a:srgbClr val="003B83"/>
                </a:solidFill>
                <a:latin typeface="Arial"/>
                <a:ea typeface="Arial"/>
                <a:cs typeface="Arial"/>
              </a:rPr>
              <a:t> </a:t>
            </a:r>
            <a:r>
              <a:rPr lang="en-US" altLang="zh-CN" sz="800" spc="166" dirty="0">
                <a:solidFill>
                  <a:srgbClr val="003B83"/>
                </a:solidFill>
                <a:latin typeface="Arial"/>
                <a:ea typeface="Arial"/>
                <a:cs typeface="Arial"/>
              </a:rPr>
              <a:t>5</a:t>
            </a:r>
            <a:r>
              <a:rPr lang="en-US" altLang="zh-CN" sz="800" spc="120" dirty="0">
                <a:solidFill>
                  <a:srgbClr val="003B83"/>
                </a:solidFill>
                <a:latin typeface="Arial"/>
                <a:ea typeface="Arial"/>
                <a:cs typeface="Arial"/>
              </a:rPr>
              <a:t>5</a:t>
            </a:r>
            <a:r>
              <a:rPr lang="en-US" altLang="zh-CN" sz="800" spc="167" dirty="0">
                <a:solidFill>
                  <a:srgbClr val="003B83"/>
                </a:solidFill>
                <a:latin typeface="Arial"/>
                <a:ea typeface="Arial"/>
                <a:cs typeface="Arial"/>
              </a:rPr>
              <a:t>9</a:t>
            </a:r>
            <a:r>
              <a:rPr lang="en-US" altLang="zh-CN" sz="800" spc="-21" dirty="0">
                <a:solidFill>
                  <a:srgbClr val="003B83"/>
                </a:solidFill>
                <a:latin typeface="Arial"/>
                <a:ea typeface="Arial"/>
                <a:cs typeface="Arial"/>
              </a:rPr>
              <a:t>.</a:t>
            </a:r>
            <a:r>
              <a:rPr lang="en-US" altLang="zh-CN" sz="800" spc="-100" dirty="0">
                <a:solidFill>
                  <a:srgbClr val="003B83"/>
                </a:solidFill>
                <a:latin typeface="Arial"/>
                <a:ea typeface="Arial"/>
                <a:cs typeface="Arial"/>
              </a:rPr>
              <a:t> </a:t>
            </a:r>
            <a:r>
              <a:rPr lang="en-US" altLang="zh-CN" sz="800" spc="126" dirty="0">
                <a:solidFill>
                  <a:srgbClr val="003B83"/>
                </a:solidFill>
                <a:latin typeface="Arial"/>
                <a:ea typeface="Arial"/>
                <a:cs typeface="Arial"/>
              </a:rPr>
              <a:t>p</a:t>
            </a:r>
            <a:r>
              <a:rPr lang="en-US" altLang="zh-CN" sz="800" spc="113" dirty="0">
                <a:solidFill>
                  <a:srgbClr val="003B83"/>
                </a:solidFill>
                <a:latin typeface="Arial"/>
                <a:ea typeface="Arial"/>
                <a:cs typeface="Arial"/>
              </a:rPr>
              <a:t>d</a:t>
            </a:r>
            <a:r>
              <a:rPr lang="en-US" altLang="zh-CN" sz="800" spc="179" dirty="0">
                <a:solidFill>
                  <a:srgbClr val="003B83"/>
                </a:solidFill>
                <a:latin typeface="Arial"/>
                <a:ea typeface="Arial"/>
                <a:cs typeface="Arial"/>
              </a:rPr>
              <a:t>f</a:t>
            </a:r>
            <a:r>
              <a:rPr lang="en-US" altLang="zh-CN" sz="800" spc="374" dirty="0">
                <a:solidFill>
                  <a:srgbClr val="003B83"/>
                </a:solidFill>
                <a:latin typeface="Arial"/>
                <a:ea typeface="Arial"/>
                <a:cs typeface="Arial"/>
              </a:rPr>
              <a:t> </a:t>
            </a:r>
            <a:endParaRPr lang="en-US" altLang="zh-CN" sz="800">
              <a:latin typeface="Arial"/>
              <a:ea typeface="Arial"/>
              <a:cs typeface="Arial"/>
            </a:endParaRPr>
          </a:p>
          <a:p>
            <a:pPr algn="l" rtl="0">
              <a:lnSpc>
                <a:spcPts val="805"/>
              </a:lnSpc>
            </a:pPr>
            <a:endParaRPr lang="en-US" altLang="zh-CN" sz="800" spc="-398" dirty="0">
              <a:solidFill>
                <a:srgbClr val="000000"/>
              </a:solidFill>
              <a:latin typeface="Arial"/>
              <a:ea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169" name="四角形 174"/>
          <p:cNvSpPr>
            <a:spLocks noGrp="1"/>
          </p:cNvSpPr>
          <p:nvPr>
            <p:ph type="sldNum" sz="quarter" idx="3"/>
          </p:nvPr>
        </p:nvSpPr>
        <p:spPr>
          <a:prstGeom prst="rect">
            <a:avLst/>
          </a:prstGeo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4</a:t>
            </a:fld>
            <a:endParaRPr kumimoji="1" lang="ja-JP" altLang="en-US"/>
          </a:p>
        </p:txBody>
      </p:sp>
      <p:sp>
        <p:nvSpPr>
          <p:cNvPr id="1170" name="四角形 178"/>
          <p:cNvSpPr>
            <a:spLocks noGrp="1"/>
          </p:cNvSpPr>
          <p:nvPr>
            <p:ph type="title" idx="1" hasCustomPrompt="1"/>
          </p:nvPr>
        </p:nvSpPr>
        <p:spPr>
          <a:xfrm>
            <a:off x="292824" y="128976"/>
            <a:ext cx="9946925" cy="711707"/>
          </a:xfrm>
          <a:prstGeom prst="rect">
            <a:avLst/>
          </a:prstGeom>
        </p:spPr>
        <p:txBody>
          <a:bodyPr anchor="ctr" anchorCtr="0"/>
          <a:lstStyle>
            <a:lvl1pPr algn="l" defTabSz="914400" rtl="0" eaLnBrk="1" latinLnBrk="0" hangingPunct="1">
              <a:spcBef>
                <a:spcPct val="0"/>
              </a:spcBef>
              <a:buNone/>
              <a:defRPr kumimoji="1" sz="2400" b="0" kern="1200">
                <a:solidFill>
                  <a:schemeClr val="tx1"/>
                </a:solidFill>
                <a:latin typeface="游ゴシック Medium"/>
                <a:ea typeface="游ゴシック Medium"/>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endParaRPr lang="ja-JP" altLang="en-US" b="0"/>
          </a:p>
          <a:p>
            <a:r>
              <a:rPr lang="ja-JP" altLang="en-US" sz="2800" b="0">
                <a:latin typeface="BIZ UDPゴシック"/>
                <a:ea typeface="BIZ UDPゴシック"/>
              </a:rPr>
              <a:t>Ⅱ．電子申請・届出のための事前準備</a:t>
            </a:r>
            <a:endParaRPr kumimoji="1" lang="ja-JP" altLang="en-US" sz="2800">
              <a:latin typeface="BIZ UDPゴシック"/>
              <a:ea typeface="BIZ UDPゴシック"/>
            </a:endParaRPr>
          </a:p>
          <a:p>
            <a:endParaRPr lang="ja-JP" altLang="en-US" b="0"/>
          </a:p>
        </p:txBody>
      </p:sp>
      <p:sp>
        <p:nvSpPr>
          <p:cNvPr id="1171" name="テキスト 179"/>
          <p:cNvSpPr txBox="1"/>
          <p:nvPr/>
        </p:nvSpPr>
        <p:spPr>
          <a:xfrm>
            <a:off x="289278" y="948236"/>
            <a:ext cx="9947580" cy="2399764"/>
          </a:xfrm>
          <a:prstGeom prst="rect">
            <a:avLst/>
          </a:prstGeom>
        </p:spPr>
        <p:txBody>
          <a:bodyPr wrap="square">
            <a:spAutoFit/>
          </a:bodyPr>
          <a:p>
            <a:pPr>
              <a:defRPr lang="ja-JP" altLang="en-US"/>
            </a:pPr>
            <a:r>
              <a:rPr lang="ja-JP" altLang="en-US" sz="2400" b="1">
                <a:latin typeface="BIZ UDPゴシック"/>
                <a:ea typeface="BIZ UDPゴシック"/>
              </a:rPr>
              <a:t>２．GビズIDの取得</a:t>
            </a:r>
            <a:endParaRPr lang="ja-JP" altLang="en-US" sz="2400" b="1">
              <a:solidFill>
                <a:schemeClr val="tx2">
                  <a:lumMod val="75000"/>
                </a:schemeClr>
              </a:solidFill>
            </a:endParaRPr>
          </a:p>
          <a:p>
            <a:pPr>
              <a:defRPr lang="ja-JP" altLang="en-US"/>
            </a:pPr>
            <a:r>
              <a:rPr lang="ja-JP" altLang="en-US" b="1"/>
              <a:t>　</a:t>
            </a:r>
            <a:r>
              <a:rPr lang="ja-JP" altLang="en-US" b="1">
                <a:solidFill>
                  <a:schemeClr val="tx2">
                    <a:lumMod val="75000"/>
                  </a:schemeClr>
                </a:solidFill>
              </a:rPr>
              <a:t>　</a:t>
            </a:r>
            <a:endParaRPr lang="ja-JP" altLang="en-US" b="1">
              <a:latin typeface="BIZ UDPゴシック"/>
              <a:ea typeface="BIZ UDPゴシック"/>
            </a:endParaRPr>
          </a:p>
          <a:p>
            <a:pPr>
              <a:defRPr lang="ja-JP" altLang="en-US"/>
            </a:pPr>
            <a:r>
              <a:rPr lang="ja-JP" altLang="en-US" b="1">
                <a:solidFill>
                  <a:schemeClr val="tx2">
                    <a:lumMod val="75000"/>
                  </a:schemeClr>
                </a:solidFill>
              </a:rPr>
              <a:t>　</a:t>
            </a:r>
            <a:r>
              <a:rPr lang="ja-JP" altLang="en-US" b="0">
                <a:solidFill>
                  <a:schemeClr val="tx1"/>
                </a:solidFill>
                <a:latin typeface="BIZ UDPゴシック"/>
                <a:ea typeface="BIZ UDPゴシック"/>
              </a:rPr>
              <a:t>電子申請届出システムを利用するためには、GビズIDアカウントの取得が必須となります。GビズIDホームページのトップ画面からアカウントを作成してください。電子申請届出システムで利用できるGビズIDのアカウント種類は、「</a:t>
            </a:r>
            <a:r>
              <a:rPr lang="ja-JP" altLang="en-US" b="1">
                <a:solidFill>
                  <a:srgbClr val="FF0000"/>
                </a:solidFill>
                <a:latin typeface="BIZ UDPゴシック"/>
                <a:ea typeface="BIZ UDPゴシック"/>
              </a:rPr>
              <a:t>gBizIDプライム</a:t>
            </a:r>
            <a:r>
              <a:rPr lang="ja-JP" altLang="en-US" b="0">
                <a:solidFill>
                  <a:schemeClr val="tx1"/>
                </a:solidFill>
                <a:latin typeface="BIZ UDPゴシック"/>
                <a:ea typeface="BIZ UDPゴシック"/>
              </a:rPr>
              <a:t>」と「</a:t>
            </a:r>
            <a:r>
              <a:rPr lang="ja-JP" altLang="en-US" b="1">
                <a:solidFill>
                  <a:srgbClr val="FF0000"/>
                </a:solidFill>
                <a:latin typeface="BIZ UDPゴシック"/>
                <a:ea typeface="BIZ UDPゴシック"/>
              </a:rPr>
              <a:t>gBizIDメンバー</a:t>
            </a:r>
            <a:r>
              <a:rPr lang="ja-JP" altLang="en-US" b="0">
                <a:solidFill>
                  <a:schemeClr val="tx1"/>
                </a:solidFill>
                <a:latin typeface="BIZ UDPゴシック"/>
                <a:ea typeface="BIZ UDPゴシック"/>
              </a:rPr>
              <a:t>」です（</a:t>
            </a:r>
            <a:r>
              <a:rPr lang="ja-JP" altLang="en-US" b="0" u="sng">
                <a:solidFill>
                  <a:schemeClr val="tx1"/>
                </a:solidFill>
                <a:latin typeface="BIZ UDPゴシック"/>
                <a:ea typeface="BIZ UDPゴシック"/>
              </a:rPr>
              <a:t>「GビズIDエントリー」はご利用頂けません。</a:t>
            </a:r>
            <a:r>
              <a:rPr lang="ja-JP" altLang="en-US" b="0">
                <a:solidFill>
                  <a:schemeClr val="tx1"/>
                </a:solidFill>
                <a:latin typeface="BIZ UDPゴシック"/>
                <a:ea typeface="BIZ UDPゴシック"/>
              </a:rPr>
              <a:t>）。「gBizIDプライム」は法人毎に1アカウント作成可能で、事業所毎や担当者毎等、複数アカウントを取得したい場合、「gBizIDメンバー」アカウントを作成いただく必要があります。</a:t>
            </a:r>
            <a:endParaRPr lang="ja-JP" altLang="en-US" b="0">
              <a:solidFill>
                <a:schemeClr val="tx1"/>
              </a:solidFill>
              <a:latin typeface="BIZ UDPゴシック"/>
              <a:ea typeface="BIZ UDPゴシック"/>
            </a:endParaRPr>
          </a:p>
        </p:txBody>
      </p:sp>
      <p:pic>
        <p:nvPicPr>
          <p:cNvPr id="1172" name="図 180"/>
          <p:cNvPicPr>
            <a:picLocks noChangeAspect="1"/>
          </p:cNvPicPr>
          <p:nvPr/>
        </p:nvPicPr>
        <p:blipFill>
          <a:blip r:embed="rId1"/>
          <a:stretch>
            <a:fillRect/>
          </a:stretch>
        </p:blipFill>
        <p:spPr>
          <a:xfrm>
            <a:off x="2538156" y="3204000"/>
            <a:ext cx="6044024" cy="3567502"/>
          </a:xfrm>
          <a:prstGeom prst="rect">
            <a:avLst/>
          </a:prstGeom>
        </p:spPr>
      </p:pic>
      <p:sp>
        <p:nvSpPr>
          <p:cNvPr id="1173" name="図形 181"/>
          <p:cNvSpPr/>
          <p:nvPr/>
        </p:nvSpPr>
        <p:spPr>
          <a:xfrm>
            <a:off x="594000" y="4274996"/>
            <a:ext cx="2232000" cy="1008000"/>
          </a:xfrm>
          <a:prstGeom prst="wedgeRectCallout">
            <a:avLst>
              <a:gd name="adj1" fmla="val 46827"/>
              <a:gd name="adj2" fmla="val 83248"/>
            </a:avLst>
          </a:prstGeom>
          <a:solidFill>
            <a:srgbClr val="E9FFFF"/>
          </a:solidFill>
          <a:ln w="12700" cap="flat" cmpd="sng" algn="ctr">
            <a:solidFill>
              <a:schemeClr val="tx1"/>
            </a:solidFill>
            <a:prstDash val="solid"/>
            <a:miter lim="800000"/>
          </a:ln>
          <a:effectLst>
            <a:outerShdw blurRad="50800" dist="50800" dir="5400000">
              <a:schemeClr val="accent1">
                <a:lumMod val="75000"/>
                <a:alpha val="8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a:defRPr lang="ja-JP" altLang="en-US"/>
            </a:pPr>
            <a:r>
              <a:rPr lang="ja-JP" altLang="en-US">
                <a:solidFill>
                  <a:schemeClr val="tx1"/>
                </a:solidFill>
                <a:latin typeface="BIZ UDPゴシック"/>
                <a:ea typeface="BIZ UDPゴシック"/>
              </a:rPr>
              <a:t>GビズIDアカウント</a:t>
            </a:r>
            <a:endParaRPr lang="ja-JP" altLang="en-US">
              <a:solidFill>
                <a:schemeClr val="tx1"/>
              </a:solidFill>
              <a:latin typeface="BIZ UDPゴシック"/>
              <a:ea typeface="BIZ UDPゴシック"/>
            </a:endParaRPr>
          </a:p>
          <a:p>
            <a:pPr algn="ctr">
              <a:defRPr lang="ja-JP" altLang="en-US"/>
            </a:pPr>
            <a:r>
              <a:rPr lang="ja-JP" altLang="en-US">
                <a:solidFill>
                  <a:schemeClr val="tx1"/>
                </a:solidFill>
                <a:latin typeface="BIZ UDPゴシック"/>
                <a:ea typeface="BIZ UDPゴシック"/>
              </a:rPr>
              <a:t>作成画面</a:t>
            </a:r>
            <a:endParaRPr lang="ja-JP" altLang="en-US">
              <a:solidFill>
                <a:schemeClr val="tx1"/>
              </a:solidFill>
              <a:latin typeface="BIZ UDPゴシック"/>
              <a:ea typeface="BIZ UDPゴシック"/>
            </a:endParaRPr>
          </a:p>
        </p:txBody>
      </p:sp>
      <p:sp>
        <p:nvSpPr>
          <p:cNvPr id="1174" name="テキスト 205"/>
          <p:cNvSpPr txBox="1"/>
          <p:nvPr/>
        </p:nvSpPr>
        <p:spPr>
          <a:xfrm>
            <a:off x="378000" y="6969712"/>
            <a:ext cx="5346000" cy="368439"/>
          </a:xfrm>
          <a:prstGeom prst="rect">
            <a:avLst/>
          </a:prstGeom>
        </p:spPr>
        <p:txBody>
          <a:bodyPr wrap="square">
            <a:spAutoFit/>
          </a:bodyPr>
          <a:p>
            <a:pPr>
              <a:defRPr lang="ja-JP" altLang="en-US"/>
            </a:pPr>
            <a:r>
              <a:rPr lang="ja-JP" altLang="en-US" sz="900"/>
              <a:t>出所）GビズIDクイックマニュアルgBizIDプライム編（https://gbiz-id.go.jp/top/manual/pdf/QuickManual_Prime.pdf</a:t>
            </a:r>
            <a:endParaRPr lang="ja-JP" altLang="en-US" sz="9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176" name="四角形 182"/>
          <p:cNvSpPr>
            <a:spLocks noGrp="1"/>
          </p:cNvSpPr>
          <p:nvPr>
            <p:ph type="title" idx="1" hasCustomPrompt="1"/>
          </p:nvPr>
        </p:nvSpPr>
        <p:spPr>
          <a:prstGeom prst="rect">
            <a:avLst/>
          </a:prstGeom>
        </p:spPr>
        <p:txBody>
          <a:bodyPr/>
          <a:p>
            <a:r>
              <a:rPr lang="ja-JP" altLang="en-US" b="0">
                <a:latin typeface="BIZ UDPゴシック"/>
                <a:ea typeface="BIZ UDPゴシック"/>
              </a:rPr>
              <a:t>Ⅱ．電子申請・届出のための事前準備</a:t>
            </a:r>
            <a:endParaRPr kumimoji="1" lang="ja-JP" altLang="en-US"/>
          </a:p>
        </p:txBody>
      </p:sp>
      <p:sp>
        <p:nvSpPr>
          <p:cNvPr id="1177" name="四角形 183"/>
          <p:cNvSpPr>
            <a:spLocks noGrp="1"/>
          </p:cNvSpPr>
          <p:nvPr>
            <p:ph type="sldNum" sz="quarter" idx="3"/>
          </p:nvPr>
        </p:nvSpPr>
        <p:spPr>
          <a:prstGeom prst="rect">
            <a:avLst/>
          </a:prstGeo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5</a:t>
            </a:fld>
            <a:endParaRPr kumimoji="1" lang="ja-JP" altLang="en-US"/>
          </a:p>
        </p:txBody>
      </p:sp>
      <p:sp>
        <p:nvSpPr>
          <p:cNvPr id="1178" name="テキスト 199"/>
          <p:cNvSpPr txBox="1"/>
          <p:nvPr/>
        </p:nvSpPr>
        <p:spPr>
          <a:xfrm>
            <a:off x="378000" y="1044000"/>
            <a:ext cx="2770127" cy="460772"/>
          </a:xfrm>
          <a:prstGeom prst="rect">
            <a:avLst/>
          </a:prstGeom>
        </p:spPr>
        <p:txBody>
          <a:bodyPr wrap="none">
            <a:spAutoFit/>
          </a:bodyPr>
          <a:p>
            <a:pPr>
              <a:defRPr lang="ja-JP" altLang="en-US"/>
            </a:pPr>
            <a:r>
              <a:rPr lang="ja-JP" altLang="en-US" sz="2400" b="1">
                <a:latin typeface="BIZ UDPゴシック"/>
                <a:ea typeface="BIZ UDPゴシック"/>
              </a:rPr>
              <a:t>２．GビズIDの取得</a:t>
            </a:r>
            <a:endParaRPr lang="ja-JP" altLang="en-US"/>
          </a:p>
        </p:txBody>
      </p:sp>
      <p:pic>
        <p:nvPicPr>
          <p:cNvPr id="1179" name="図 200"/>
          <p:cNvPicPr>
            <a:picLocks noChangeAspect="1"/>
          </p:cNvPicPr>
          <p:nvPr/>
        </p:nvPicPr>
        <p:blipFill>
          <a:blip r:embed="rId1"/>
          <a:stretch>
            <a:fillRect/>
          </a:stretch>
        </p:blipFill>
        <p:spPr>
          <a:xfrm>
            <a:off x="432698" y="1504772"/>
            <a:ext cx="9807051" cy="5463770"/>
          </a:xfrm>
          <a:prstGeom prst="rect">
            <a:avLst/>
          </a:prstGeom>
        </p:spPr>
      </p:pic>
      <p:sp>
        <p:nvSpPr>
          <p:cNvPr id="1180" name="テキスト 206"/>
          <p:cNvSpPr txBox="1"/>
          <p:nvPr/>
        </p:nvSpPr>
        <p:spPr>
          <a:xfrm>
            <a:off x="377042" y="6862831"/>
            <a:ext cx="7053366" cy="506938"/>
          </a:xfrm>
          <a:prstGeom prst="rect">
            <a:avLst/>
          </a:prstGeom>
        </p:spPr>
        <p:txBody>
          <a:bodyPr wrap="square">
            <a:spAutoFit/>
          </a:bodyPr>
          <a:p>
            <a:r>
              <a:rPr lang="ja-JP" altLang="en-US" sz="900"/>
              <a:t>出所）電子申請届出システム操作マニュアル（介護施設・事業所向け）（https://www.kaigokensaku.mhlw.go.jp/shinsei/pdf/manual_shinsei_1_0.pdf</a:t>
            </a:r>
            <a:endParaRPr lang="ja-JP" altLang="en-US" sz="900"/>
          </a:p>
          <a:p>
            <a:pPr>
              <a:defRPr lang="ja-JP" altLang="en-US"/>
            </a:pPr>
            <a:r>
              <a:rPr lang="ja-JP" altLang="en-US" sz="900"/>
              <a:t>※最新情報は上記ホームページをご確認ください。</a:t>
            </a:r>
            <a:endParaRPr lang="ja-JP" altLang="en-US" sz="9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182" name="四角形 194"/>
          <p:cNvSpPr>
            <a:spLocks noGrp="1"/>
          </p:cNvSpPr>
          <p:nvPr>
            <p:ph type="title" idx="1" hasCustomPrompt="1"/>
          </p:nvPr>
        </p:nvSpPr>
        <p:spPr>
          <a:prstGeom prst="rect">
            <a:avLst/>
          </a:prstGeom>
        </p:spPr>
        <p:txBody>
          <a:bodyPr/>
          <a:p>
            <a:r>
              <a:rPr lang="ja-JP" altLang="en-US" b="0">
                <a:latin typeface="BIZ UDPゴシック"/>
                <a:ea typeface="BIZ UDPゴシック"/>
              </a:rPr>
              <a:t>Ⅱ．電子申請・届出のための事前準備</a:t>
            </a:r>
            <a:endParaRPr kumimoji="1" lang="ja-JP" altLang="en-US"/>
          </a:p>
        </p:txBody>
      </p:sp>
      <p:sp>
        <p:nvSpPr>
          <p:cNvPr id="1183" name="四角形 195"/>
          <p:cNvSpPr>
            <a:spLocks noGrp="1"/>
          </p:cNvSpPr>
          <p:nvPr>
            <p:ph type="sldNum" sz="quarter" idx="3"/>
          </p:nvPr>
        </p:nvSpPr>
        <p:spPr>
          <a:prstGeom prst="rect">
            <a:avLst/>
          </a:prstGeo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6</a:t>
            </a:fld>
            <a:endParaRPr kumimoji="1" lang="ja-JP" altLang="en-US"/>
          </a:p>
        </p:txBody>
      </p:sp>
      <p:sp>
        <p:nvSpPr>
          <p:cNvPr id="1184" name="テキスト 201"/>
          <p:cNvSpPr txBox="1"/>
          <p:nvPr/>
        </p:nvSpPr>
        <p:spPr>
          <a:xfrm>
            <a:off x="298003" y="972000"/>
            <a:ext cx="4978446" cy="460772"/>
          </a:xfrm>
          <a:prstGeom prst="rect">
            <a:avLst/>
          </a:prstGeom>
        </p:spPr>
        <p:txBody>
          <a:bodyPr wrap="square">
            <a:spAutoFit/>
          </a:bodyPr>
          <a:p>
            <a:pPr>
              <a:defRPr lang="ja-JP" altLang="en-US"/>
            </a:pPr>
            <a:r>
              <a:rPr lang="ja-JP" altLang="en-US" sz="2400" b="1">
                <a:latin typeface="BIZ UDPゴシック"/>
                <a:ea typeface="BIZ UDPゴシック"/>
              </a:rPr>
              <a:t>gBizIDプライムの作成方法</a:t>
            </a:r>
            <a:endParaRPr lang="ja-JP" altLang="en-US" sz="2400" b="1">
              <a:latin typeface="BIZ UDPゴシック"/>
              <a:ea typeface="BIZ UDPゴシック"/>
            </a:endParaRPr>
          </a:p>
        </p:txBody>
      </p:sp>
      <p:pic>
        <p:nvPicPr>
          <p:cNvPr id="1185" name="図 202"/>
          <p:cNvPicPr>
            <a:picLocks noChangeAspect="1"/>
          </p:cNvPicPr>
          <p:nvPr/>
        </p:nvPicPr>
        <p:blipFill>
          <a:blip r:embed="rId1"/>
          <a:stretch>
            <a:fillRect/>
          </a:stretch>
        </p:blipFill>
        <p:spPr>
          <a:xfrm>
            <a:off x="1042531" y="2190146"/>
            <a:ext cx="8435624" cy="4630169"/>
          </a:xfrm>
          <a:prstGeom prst="rect">
            <a:avLst/>
          </a:prstGeom>
        </p:spPr>
      </p:pic>
      <p:sp>
        <p:nvSpPr>
          <p:cNvPr id="1186" name="テキスト 203"/>
          <p:cNvSpPr txBox="1"/>
          <p:nvPr/>
        </p:nvSpPr>
        <p:spPr>
          <a:xfrm>
            <a:off x="298045" y="1432772"/>
            <a:ext cx="9871974" cy="645438"/>
          </a:xfrm>
          <a:prstGeom prst="rect">
            <a:avLst/>
          </a:prstGeom>
        </p:spPr>
        <p:txBody>
          <a:bodyPr wrap="square">
            <a:spAutoFit/>
          </a:bodyPr>
          <a:p>
            <a:pPr>
              <a:defRPr lang="ja-JP" altLang="en-US"/>
            </a:pPr>
            <a:r>
              <a:rPr lang="ja-JP" altLang="en-US">
                <a:latin typeface="BIZ UDPゴシック"/>
                <a:ea typeface="BIZ UDPゴシック"/>
              </a:rPr>
              <a:t>アカウントを持っていない方がgBizIDプライムのアカウントを作成する手順です。また、書類審査は原則、2週間以内です。ご注意ください。</a:t>
            </a:r>
            <a:endParaRPr lang="ja-JP" altLang="en-US">
              <a:latin typeface="BIZ UDPゴシック"/>
              <a:ea typeface="BIZ UDPゴシック"/>
            </a:endParaRPr>
          </a:p>
        </p:txBody>
      </p:sp>
      <p:sp>
        <p:nvSpPr>
          <p:cNvPr id="1187" name="テキスト 207"/>
          <p:cNvSpPr txBox="1"/>
          <p:nvPr/>
        </p:nvSpPr>
        <p:spPr>
          <a:xfrm>
            <a:off x="294570" y="6862831"/>
            <a:ext cx="7352116" cy="368439"/>
          </a:xfrm>
          <a:prstGeom prst="rect">
            <a:avLst/>
          </a:prstGeom>
        </p:spPr>
        <p:txBody>
          <a:bodyPr wrap="square">
            <a:spAutoFit/>
          </a:bodyPr>
          <a:p>
            <a:r>
              <a:rPr lang="ja-JP" altLang="en-US" sz="900"/>
              <a:t>出所）GビズIDクイックマニュアルgBizIDプライム編（</a:t>
            </a:r>
            <a:r>
              <a:rPr lang="ja-JP" altLang="en-US" sz="900">
                <a:hlinkClick r:id="rId2" action="" tooltip=""/>
              </a:rPr>
              <a:t>https://gbiz-id.go.jp/top/manual/pdf/QuickManual_Prime.pdf</a:t>
            </a:r>
            <a:endParaRPr lang="ja-JP" altLang="en-US" sz="900"/>
          </a:p>
          <a:p>
            <a:pPr>
              <a:defRPr lang="ja-JP" altLang="en-US"/>
            </a:pPr>
            <a:r>
              <a:rPr lang="ja-JP" altLang="en-US" sz="900"/>
              <a:t>※最新情報は上記ホームページをご確認ください。</a:t>
            </a:r>
            <a:endParaRPr lang="ja-JP" altLang="en-US" sz="9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189" name="四角形 215"/>
          <p:cNvSpPr>
            <a:spLocks noGrp="1"/>
          </p:cNvSpPr>
          <p:nvPr>
            <p:ph type="title" idx="1" hasCustomPrompt="1"/>
          </p:nvPr>
        </p:nvSpPr>
        <p:spPr>
          <a:prstGeom prst="rect">
            <a:avLst/>
          </a:prstGeom>
        </p:spPr>
        <p:txBody>
          <a:bodyPr/>
          <a:p>
            <a:r>
              <a:rPr lang="ja-JP" altLang="en-US" b="0">
                <a:latin typeface="BIZ UDPゴシック"/>
                <a:ea typeface="BIZ UDPゴシック"/>
              </a:rPr>
              <a:t>Ⅱ．電子申請・届出のための事前準備</a:t>
            </a:r>
            <a:endParaRPr kumimoji="1" lang="ja-JP" altLang="en-US"/>
          </a:p>
        </p:txBody>
      </p:sp>
      <p:sp>
        <p:nvSpPr>
          <p:cNvPr id="1190" name="四角形 216"/>
          <p:cNvSpPr>
            <a:spLocks noGrp="1"/>
          </p:cNvSpPr>
          <p:nvPr>
            <p:ph type="sldNum" sz="quarter" idx="3"/>
          </p:nvPr>
        </p:nvSpPr>
        <p:spPr>
          <a:prstGeom prst="rect">
            <a:avLst/>
          </a:prstGeo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7</a:t>
            </a:fld>
            <a:endParaRPr kumimoji="1" lang="ja-JP" altLang="en-US"/>
          </a:p>
        </p:txBody>
      </p:sp>
      <p:sp>
        <p:nvSpPr>
          <p:cNvPr id="1191" name="テキスト 201"/>
          <p:cNvSpPr txBox="1"/>
          <p:nvPr/>
        </p:nvSpPr>
        <p:spPr>
          <a:xfrm>
            <a:off x="294570" y="1116000"/>
            <a:ext cx="4978446" cy="460772"/>
          </a:xfrm>
          <a:prstGeom prst="rect">
            <a:avLst/>
          </a:prstGeom>
        </p:spPr>
        <p:txBody>
          <a:bodyPr wrap="square">
            <a:spAutoFit/>
          </a:bodyPr>
          <a:p>
            <a:pPr>
              <a:defRPr lang="ja-JP" altLang="en-US"/>
            </a:pPr>
            <a:r>
              <a:rPr lang="ja-JP" altLang="en-US" sz="2400" b="1">
                <a:latin typeface="BIZ UDPゴシック"/>
                <a:ea typeface="BIZ UDPゴシック"/>
              </a:rPr>
              <a:t>gBizIDプライムの作成方法</a:t>
            </a:r>
            <a:endParaRPr lang="ja-JP" altLang="en-US" sz="2400" b="1">
              <a:latin typeface="BIZ UDPゴシック"/>
              <a:ea typeface="BIZ UDPゴシック"/>
            </a:endParaRPr>
          </a:p>
        </p:txBody>
      </p:sp>
      <p:sp>
        <p:nvSpPr>
          <p:cNvPr id="1192" name="テキスト 203"/>
          <p:cNvSpPr txBox="1"/>
          <p:nvPr/>
        </p:nvSpPr>
        <p:spPr>
          <a:xfrm>
            <a:off x="298033" y="1576772"/>
            <a:ext cx="9799986" cy="645438"/>
          </a:xfrm>
          <a:prstGeom prst="rect">
            <a:avLst/>
          </a:prstGeom>
        </p:spPr>
        <p:txBody>
          <a:bodyPr wrap="square">
            <a:spAutoFit/>
          </a:bodyPr>
          <a:p>
            <a:pPr>
              <a:defRPr lang="ja-JP" altLang="en-US"/>
            </a:pPr>
            <a:r>
              <a:rPr lang="ja-JP" altLang="en-US">
                <a:latin typeface="BIZ UDPゴシック"/>
                <a:ea typeface="BIZ UDPゴシック"/>
              </a:rPr>
              <a:t>アカウントを持っていない方がgBizIDプライムのアカウントを作成する手順です。また、書類審査は原則、2週間以内です。ご注意ください。</a:t>
            </a:r>
            <a:endParaRPr lang="ja-JP" altLang="en-US">
              <a:latin typeface="BIZ UDPゴシック"/>
              <a:ea typeface="BIZ UDPゴシック"/>
            </a:endParaRPr>
          </a:p>
        </p:txBody>
      </p:sp>
      <p:sp>
        <p:nvSpPr>
          <p:cNvPr id="1193" name="テキスト 207"/>
          <p:cNvSpPr txBox="1"/>
          <p:nvPr/>
        </p:nvSpPr>
        <p:spPr>
          <a:xfrm>
            <a:off x="294570" y="6862831"/>
            <a:ext cx="7352116" cy="368439"/>
          </a:xfrm>
          <a:prstGeom prst="rect">
            <a:avLst/>
          </a:prstGeom>
        </p:spPr>
        <p:txBody>
          <a:bodyPr wrap="square">
            <a:spAutoFit/>
          </a:bodyPr>
          <a:p>
            <a:r>
              <a:rPr lang="ja-JP" altLang="en-US" sz="900"/>
              <a:t>出所）GビズIDクイックマニュアルgBizIDプライム編（</a:t>
            </a:r>
            <a:r>
              <a:rPr lang="ja-JP" altLang="en-US" sz="900">
                <a:hlinkClick r:id="rId1" action="" tooltip=""/>
              </a:rPr>
              <a:t>https://gbiz-id.go.jp/top/manual/pdf/QuickManual_Prime.pdf</a:t>
            </a:r>
            <a:endParaRPr lang="ja-JP" altLang="en-US" sz="900"/>
          </a:p>
          <a:p>
            <a:pPr>
              <a:defRPr lang="ja-JP" altLang="en-US"/>
            </a:pPr>
            <a:r>
              <a:rPr lang="ja-JP" altLang="en-US" sz="900"/>
              <a:t>※最新情報は上記ホームページをご確認ください。</a:t>
            </a:r>
            <a:endParaRPr lang="ja-JP" altLang="en-US" sz="900"/>
          </a:p>
        </p:txBody>
      </p:sp>
      <p:pic>
        <p:nvPicPr>
          <p:cNvPr id="1194" name="図 224"/>
          <p:cNvPicPr>
            <a:picLocks noChangeAspect="1"/>
          </p:cNvPicPr>
          <p:nvPr/>
        </p:nvPicPr>
        <p:blipFill>
          <a:blip r:embed="rId2"/>
          <a:stretch>
            <a:fillRect/>
          </a:stretch>
        </p:blipFill>
        <p:spPr>
          <a:xfrm>
            <a:off x="449790" y="2334558"/>
            <a:ext cx="9120264" cy="437155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0" name=""/>
        <p:cNvGrpSpPr/>
        <p:nvPr/>
      </p:nvGrpSpPr>
      <p:grpSpPr/>
      <p:sp>
        <p:nvSpPr>
          <p:cNvPr id="1196" name="四角形 226"/>
          <p:cNvSpPr>
            <a:spLocks noGrp="1"/>
          </p:cNvSpPr>
          <p:nvPr>
            <p:ph type="title" idx="1" hasCustomPrompt="1"/>
          </p:nvPr>
        </p:nvSpPr>
        <p:spPr>
          <a:prstGeom prst="rect">
            <a:avLst/>
          </a:prstGeom>
        </p:spPr>
        <p:txBody>
          <a:bodyPr/>
          <a:p>
            <a:r>
              <a:rPr lang="ja-JP" altLang="en-US" b="0">
                <a:latin typeface="BIZ UDPゴシック"/>
                <a:ea typeface="BIZ UDPゴシック"/>
              </a:rPr>
              <a:t>Ⅱ．電子申請・届出のための事前準備</a:t>
            </a:r>
            <a:endParaRPr kumimoji="1" lang="ja-JP" altLang="en-US"/>
          </a:p>
        </p:txBody>
      </p:sp>
      <p:sp>
        <p:nvSpPr>
          <p:cNvPr id="1197" name="四角形 227"/>
          <p:cNvSpPr>
            <a:spLocks noGrp="1"/>
          </p:cNvSpPr>
          <p:nvPr>
            <p:ph type="sldNum" sz="quarter" idx="3"/>
          </p:nvPr>
        </p:nvSpPr>
        <p:spPr>
          <a:prstGeom prst="rect">
            <a:avLst/>
          </a:prstGeom>
        </p:spPr>
        <p:txBody>
          <a:bodyPr anchor="ctr" anchorCtr="0"/>
          <a:lstStyle>
            <a:lvl1pPr algn="r">
              <a:defRPr sz="1600">
                <a:latin typeface="游ゴシック Medium"/>
                <a:ea typeface="游ゴシック Medium"/>
              </a:defRPr>
            </a:lvl1pPr>
          </a:lstStyle>
          <a:p>
            <a:pPr/>
            <a:fld id="{1756713C-EF17-6E45-A3DD-9F84AD177451}" type="slidenum">
              <a:rPr kumimoji="1" lang="ja-JP" altLang="en-US" smtClean="0"/>
              <a:t>8</a:t>
            </a:fld>
            <a:endParaRPr kumimoji="1" lang="ja-JP" altLang="en-US"/>
          </a:p>
        </p:txBody>
      </p:sp>
      <p:sp>
        <p:nvSpPr>
          <p:cNvPr id="1198" name="テキスト 201"/>
          <p:cNvSpPr txBox="1"/>
          <p:nvPr/>
        </p:nvSpPr>
        <p:spPr>
          <a:xfrm>
            <a:off x="294570" y="1116000"/>
            <a:ext cx="4978446" cy="460772"/>
          </a:xfrm>
          <a:prstGeom prst="rect">
            <a:avLst/>
          </a:prstGeom>
        </p:spPr>
        <p:txBody>
          <a:bodyPr wrap="square">
            <a:spAutoFit/>
          </a:bodyPr>
          <a:p>
            <a:pPr>
              <a:defRPr lang="ja-JP" altLang="en-US"/>
            </a:pPr>
            <a:r>
              <a:rPr lang="ja-JP" altLang="en-US" sz="2400" b="1">
                <a:latin typeface="BIZ UDPゴシック"/>
                <a:ea typeface="BIZ UDPゴシック"/>
              </a:rPr>
              <a:t>gBizIDプライムの作成方法</a:t>
            </a:r>
            <a:endParaRPr lang="ja-JP" altLang="en-US" sz="2400" b="1">
              <a:latin typeface="BIZ UDPゴシック"/>
              <a:ea typeface="BIZ UDPゴシック"/>
            </a:endParaRPr>
          </a:p>
        </p:txBody>
      </p:sp>
      <p:sp>
        <p:nvSpPr>
          <p:cNvPr id="1199" name="テキスト 203"/>
          <p:cNvSpPr txBox="1"/>
          <p:nvPr/>
        </p:nvSpPr>
        <p:spPr>
          <a:xfrm>
            <a:off x="298033" y="1576772"/>
            <a:ext cx="9799986" cy="645438"/>
          </a:xfrm>
          <a:prstGeom prst="rect">
            <a:avLst/>
          </a:prstGeom>
        </p:spPr>
        <p:txBody>
          <a:bodyPr wrap="square">
            <a:spAutoFit/>
          </a:bodyPr>
          <a:p>
            <a:pPr>
              <a:defRPr lang="ja-JP" altLang="en-US"/>
            </a:pPr>
            <a:r>
              <a:rPr lang="ja-JP" altLang="en-US">
                <a:latin typeface="BIZ UDPゴシック"/>
                <a:ea typeface="BIZ UDPゴシック"/>
              </a:rPr>
              <a:t>アカウントを持っていない方がgBizIDプライムのアカウントを作成する手順です。また、書類審査は原則、2週間以内です。ご注意ください。</a:t>
            </a:r>
            <a:endParaRPr lang="ja-JP" altLang="en-US">
              <a:latin typeface="BIZ UDPゴシック"/>
              <a:ea typeface="BIZ UDPゴシック"/>
            </a:endParaRPr>
          </a:p>
        </p:txBody>
      </p:sp>
      <p:sp>
        <p:nvSpPr>
          <p:cNvPr id="1200" name="テキスト 207"/>
          <p:cNvSpPr txBox="1"/>
          <p:nvPr/>
        </p:nvSpPr>
        <p:spPr>
          <a:xfrm>
            <a:off x="294570" y="6862831"/>
            <a:ext cx="7352116" cy="368439"/>
          </a:xfrm>
          <a:prstGeom prst="rect">
            <a:avLst/>
          </a:prstGeom>
        </p:spPr>
        <p:txBody>
          <a:bodyPr wrap="square">
            <a:spAutoFit/>
          </a:bodyPr>
          <a:p>
            <a:r>
              <a:rPr lang="ja-JP" altLang="en-US" sz="900"/>
              <a:t>出所）GビズIDクイックマニュアルgBizIDプライム編（</a:t>
            </a:r>
            <a:r>
              <a:rPr lang="ja-JP" altLang="en-US" sz="900">
                <a:hlinkClick r:id="rId1" action="" tooltip=""/>
              </a:rPr>
              <a:t>https://gbiz-id.go.jp/top/manual/pdf/QuickManual_Prime.pdf</a:t>
            </a:r>
            <a:endParaRPr lang="ja-JP" altLang="en-US" sz="900"/>
          </a:p>
          <a:p>
            <a:pPr>
              <a:defRPr lang="ja-JP" altLang="en-US"/>
            </a:pPr>
            <a:r>
              <a:rPr lang="ja-JP" altLang="en-US" sz="900"/>
              <a:t>※最新情報は上記ホームページをご確認ください。</a:t>
            </a:r>
            <a:endParaRPr lang="ja-JP" altLang="en-US" sz="900"/>
          </a:p>
        </p:txBody>
      </p:sp>
      <p:pic>
        <p:nvPicPr>
          <p:cNvPr id="1201" name="図 235"/>
          <p:cNvPicPr>
            <a:picLocks noChangeAspect="1"/>
          </p:cNvPicPr>
          <p:nvPr/>
        </p:nvPicPr>
        <p:blipFill>
          <a:blip r:embed="rId2"/>
          <a:stretch>
            <a:fillRect/>
          </a:stretch>
        </p:blipFill>
        <p:spPr>
          <a:xfrm>
            <a:off x="1529710" y="2295406"/>
            <a:ext cx="6767045" cy="1844715"/>
          </a:xfrm>
          <a:prstGeom prst="rect">
            <a:avLst/>
          </a:prstGeom>
        </p:spPr>
      </p:pic>
      <p:pic>
        <p:nvPicPr>
          <p:cNvPr id="1202" name="図 236"/>
          <p:cNvPicPr>
            <a:picLocks noChangeAspect="1"/>
          </p:cNvPicPr>
          <p:nvPr/>
        </p:nvPicPr>
        <p:blipFill>
          <a:blip r:embed="rId3"/>
          <a:stretch>
            <a:fillRect/>
          </a:stretch>
        </p:blipFill>
        <p:spPr>
          <a:xfrm>
            <a:off x="1532960" y="3975076"/>
            <a:ext cx="6762551" cy="2774499"/>
          </a:xfrm>
          <a:prstGeom prst="rect">
            <a:avLst/>
          </a:prstGeom>
        </p:spPr>
      </p:pic>
    </p:spTree>
  </p:cSld>
  <p:clrMapOvr>
    <a:masterClrMapping/>
  </p:clrMapOvr>
</p:sld>
</file>

<file path=ppt/theme/theme1.xml><?xml version="1.0" encoding="utf-8"?>
<a:theme xmlns:a="http://schemas.openxmlformats.org/drawingml/2006/main" name="標準">
  <a:themeElements>
    <a:clrScheme name="Focu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標準">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2.xml><?xml version="1.0" encoding="utf-8"?>
<a:theme xmlns:a="http://schemas.openxmlformats.org/drawingml/2006/main" name="標準">
  <a:themeElements>
    <a:clrScheme name="標準">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標準">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標準">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3.xml><?xml version="1.0" encoding="utf-8"?>
<a:theme xmlns:a="http://schemas.openxmlformats.org/drawingml/2006/main" name="標準">
  <a:themeElements>
    <a:clrScheme name="標準">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標準">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標準">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docProps/app.xml><?xml version="1.0" encoding="utf-8"?>
<Properties xmlns:vt="http://schemas.openxmlformats.org/officeDocument/2006/docPropsVTypes" xmlns="http://schemas.openxmlformats.org/officeDocument/2006/extended-properties">
  <Application>JUST Focus</Application>
  <AppVersion>5.0.1</AppVersion>
  <PresentationFormat>ユーザー設定</PresentationFormat>
  <Slides>37</Slides>
  <Notes>5</Notes>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Administrator</dc:creator>
  <cp:lastModifiedBy>Administrator</cp:lastModifiedBy>
  <dcterms:created xsi:type="dcterms:W3CDTF">2023-07-17T05:51:10Z</dcterms:created>
  <dcterms:modified xsi:type="dcterms:W3CDTF">2025-07-30T23:42:40Z</dcterms:modified>
  <cp:revision>521</cp:revision>
</cp:coreProperties>
</file>

<file path=docProps/custom.xml><?xml version="1.0" encoding="utf-8"?>
<Properties xmlns:vt="http://schemas.openxmlformats.org/officeDocument/2006/docPropsVTypes" xmlns="http://schemas.openxmlformats.org/officeDocument/2006/custom-properties"/>
</file>